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23"/>
  </p:notesMasterIdLst>
  <p:sldIdLst>
    <p:sldId id="338" r:id="rId2"/>
    <p:sldId id="292" r:id="rId3"/>
    <p:sldId id="298" r:id="rId4"/>
    <p:sldId id="304" r:id="rId5"/>
    <p:sldId id="336" r:id="rId6"/>
    <p:sldId id="330" r:id="rId7"/>
    <p:sldId id="328" r:id="rId8"/>
    <p:sldId id="335" r:id="rId9"/>
    <p:sldId id="339" r:id="rId10"/>
    <p:sldId id="331" r:id="rId11"/>
    <p:sldId id="296" r:id="rId12"/>
    <p:sldId id="340" r:id="rId13"/>
    <p:sldId id="334" r:id="rId14"/>
    <p:sldId id="297" r:id="rId15"/>
    <p:sldId id="332" r:id="rId16"/>
    <p:sldId id="333" r:id="rId17"/>
    <p:sldId id="341" r:id="rId18"/>
    <p:sldId id="337" r:id="rId19"/>
    <p:sldId id="342" r:id="rId20"/>
    <p:sldId id="317" r:id="rId21"/>
    <p:sldId id="32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E88B93-E160-497B-BCA2-C247A521DC4C}" v="3605" dt="2025-04-28T13:51:15.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2" autoAdjust="0"/>
    <p:restoredTop sz="81993" autoAdjust="0"/>
  </p:normalViewPr>
  <p:slideViewPr>
    <p:cSldViewPr snapToGrid="0">
      <p:cViewPr varScale="1">
        <p:scale>
          <a:sx n="85" d="100"/>
          <a:sy n="85" d="100"/>
        </p:scale>
        <p:origin x="571"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493540-C6CE-4989-923D-DDB2964F5C6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AU"/>
        </a:p>
      </dgm:t>
    </dgm:pt>
    <dgm:pt modelId="{6A81BE92-A7AD-4D83-9FC1-6353DDD99CD2}">
      <dgm:prSet phldrT="[Text]"/>
      <dgm:spPr>
        <a:solidFill>
          <a:srgbClr val="7030A0"/>
        </a:solidFill>
      </dgm:spPr>
      <dgm:t>
        <a:bodyPr/>
        <a:lstStyle/>
        <a:p>
          <a:r>
            <a:rPr lang="en-AU" dirty="0"/>
            <a:t>Energy</a:t>
          </a:r>
        </a:p>
      </dgm:t>
    </dgm:pt>
    <dgm:pt modelId="{EBD5D537-4BD4-4C1D-8525-0F8FB349E482}" type="parTrans" cxnId="{F7205D2B-68E0-4C7C-86F1-31D185C04396}">
      <dgm:prSet/>
      <dgm:spPr/>
      <dgm:t>
        <a:bodyPr/>
        <a:lstStyle/>
        <a:p>
          <a:endParaRPr lang="en-AU"/>
        </a:p>
      </dgm:t>
    </dgm:pt>
    <dgm:pt modelId="{93FDF764-538F-4423-85DC-D860BB5A7924}" type="sibTrans" cxnId="{F7205D2B-68E0-4C7C-86F1-31D185C04396}">
      <dgm:prSet/>
      <dgm:spPr/>
      <dgm:t>
        <a:bodyPr/>
        <a:lstStyle/>
        <a:p>
          <a:endParaRPr lang="en-AU"/>
        </a:p>
      </dgm:t>
    </dgm:pt>
    <dgm:pt modelId="{244507CE-8604-476D-AB24-B9C9512E38FA}">
      <dgm:prSet phldrT="[Text]"/>
      <dgm:spPr>
        <a:solidFill>
          <a:schemeClr val="accent3">
            <a:lumMod val="50000"/>
          </a:schemeClr>
        </a:solidFill>
      </dgm:spPr>
      <dgm:t>
        <a:bodyPr/>
        <a:lstStyle/>
        <a:p>
          <a:r>
            <a:rPr lang="en-AU" dirty="0"/>
            <a:t>Thermal</a:t>
          </a:r>
          <a:br>
            <a:rPr lang="en-AU" dirty="0"/>
          </a:br>
          <a:r>
            <a:rPr lang="en-AU" dirty="0"/>
            <a:t>(heat)</a:t>
          </a:r>
        </a:p>
      </dgm:t>
    </dgm:pt>
    <dgm:pt modelId="{3A787F11-491D-47CE-B043-1CBA4644830E}" type="parTrans" cxnId="{F0C999A6-724D-4BB6-8882-485A1354B7C8}">
      <dgm:prSet/>
      <dgm:spPr/>
      <dgm:t>
        <a:bodyPr/>
        <a:lstStyle/>
        <a:p>
          <a:endParaRPr lang="en-AU"/>
        </a:p>
      </dgm:t>
    </dgm:pt>
    <dgm:pt modelId="{120022D5-E10E-4B84-A3F8-E5B692AA6A0A}" type="sibTrans" cxnId="{F0C999A6-724D-4BB6-8882-485A1354B7C8}">
      <dgm:prSet/>
      <dgm:spPr/>
      <dgm:t>
        <a:bodyPr/>
        <a:lstStyle/>
        <a:p>
          <a:endParaRPr lang="en-AU"/>
        </a:p>
      </dgm:t>
    </dgm:pt>
    <dgm:pt modelId="{A8E9250C-B512-4F52-AC42-80122A2F1420}">
      <dgm:prSet phldrT="[Text]"/>
      <dgm:spPr>
        <a:solidFill>
          <a:schemeClr val="accent3">
            <a:lumMod val="75000"/>
          </a:schemeClr>
        </a:solidFill>
      </dgm:spPr>
      <dgm:t>
        <a:bodyPr/>
        <a:lstStyle/>
        <a:p>
          <a:r>
            <a:rPr lang="en-AU" dirty="0"/>
            <a:t>Radio</a:t>
          </a:r>
        </a:p>
      </dgm:t>
    </dgm:pt>
    <dgm:pt modelId="{2045E2A2-DF36-4605-9C2F-3EC126511045}" type="parTrans" cxnId="{2DACDA29-5F91-4680-A4CA-929DFB8825B7}">
      <dgm:prSet/>
      <dgm:spPr/>
      <dgm:t>
        <a:bodyPr/>
        <a:lstStyle/>
        <a:p>
          <a:endParaRPr lang="en-AU"/>
        </a:p>
      </dgm:t>
    </dgm:pt>
    <dgm:pt modelId="{664BDC82-D6D7-4F20-B34F-7443E25E832D}" type="sibTrans" cxnId="{2DACDA29-5F91-4680-A4CA-929DFB8825B7}">
      <dgm:prSet/>
      <dgm:spPr/>
      <dgm:t>
        <a:bodyPr/>
        <a:lstStyle/>
        <a:p>
          <a:endParaRPr lang="en-AU"/>
        </a:p>
      </dgm:t>
    </dgm:pt>
    <dgm:pt modelId="{80761823-2DB2-4850-9EF8-B3B8DFB090E5}">
      <dgm:prSet phldrT="[Text]"/>
      <dgm:spPr>
        <a:solidFill>
          <a:schemeClr val="accent3">
            <a:lumMod val="50000"/>
          </a:schemeClr>
        </a:solidFill>
      </dgm:spPr>
      <dgm:t>
        <a:bodyPr/>
        <a:lstStyle/>
        <a:p>
          <a:r>
            <a:rPr lang="en-AU" dirty="0"/>
            <a:t>Electro-</a:t>
          </a:r>
          <a:br>
            <a:rPr lang="en-AU" dirty="0"/>
          </a:br>
          <a:r>
            <a:rPr lang="en-AU" dirty="0"/>
            <a:t>magnetic</a:t>
          </a:r>
        </a:p>
      </dgm:t>
    </dgm:pt>
    <dgm:pt modelId="{6A229E87-A211-4EA0-A9D2-1755CC1A7F65}" type="parTrans" cxnId="{A6904E06-FC84-4EA9-946E-1702C1433AA2}">
      <dgm:prSet/>
      <dgm:spPr/>
      <dgm:t>
        <a:bodyPr/>
        <a:lstStyle/>
        <a:p>
          <a:endParaRPr lang="en-AU"/>
        </a:p>
      </dgm:t>
    </dgm:pt>
    <dgm:pt modelId="{1E694CE9-591D-4EC0-BAA2-9A57C45526A0}" type="sibTrans" cxnId="{A6904E06-FC84-4EA9-946E-1702C1433AA2}">
      <dgm:prSet/>
      <dgm:spPr/>
      <dgm:t>
        <a:bodyPr/>
        <a:lstStyle/>
        <a:p>
          <a:endParaRPr lang="en-AU"/>
        </a:p>
      </dgm:t>
    </dgm:pt>
    <dgm:pt modelId="{B5C8C492-FB91-49B0-A3D6-5D14A30CA2EF}">
      <dgm:prSet phldrT="[Text]"/>
      <dgm:spPr>
        <a:solidFill>
          <a:schemeClr val="accent3">
            <a:lumMod val="75000"/>
          </a:schemeClr>
        </a:solidFill>
      </dgm:spPr>
      <dgm:t>
        <a:bodyPr/>
        <a:lstStyle/>
        <a:p>
          <a:r>
            <a:rPr lang="en-AU" dirty="0"/>
            <a:t>Micro-</a:t>
          </a:r>
          <a:br>
            <a:rPr lang="en-AU" dirty="0"/>
          </a:br>
          <a:r>
            <a:rPr lang="en-AU" dirty="0"/>
            <a:t>waves</a:t>
          </a:r>
        </a:p>
      </dgm:t>
    </dgm:pt>
    <dgm:pt modelId="{92924039-4DDB-4529-814D-B2F9DD85205E}" type="parTrans" cxnId="{C0F26698-F190-42E4-AA34-76B1E5B12617}">
      <dgm:prSet/>
      <dgm:spPr/>
      <dgm:t>
        <a:bodyPr/>
        <a:lstStyle/>
        <a:p>
          <a:endParaRPr lang="en-AU"/>
        </a:p>
      </dgm:t>
    </dgm:pt>
    <dgm:pt modelId="{BD9191CB-0568-4B63-80BD-A5D96AEDD888}" type="sibTrans" cxnId="{C0F26698-F190-42E4-AA34-76B1E5B12617}">
      <dgm:prSet/>
      <dgm:spPr/>
      <dgm:t>
        <a:bodyPr/>
        <a:lstStyle/>
        <a:p>
          <a:endParaRPr lang="en-AU"/>
        </a:p>
      </dgm:t>
    </dgm:pt>
    <dgm:pt modelId="{ECFC714C-5AD1-49FE-96FE-FC6FE398C8A5}">
      <dgm:prSet phldrT="[Text]"/>
      <dgm:spPr>
        <a:solidFill>
          <a:schemeClr val="accent3">
            <a:lumMod val="75000"/>
          </a:schemeClr>
        </a:solidFill>
      </dgm:spPr>
      <dgm:t>
        <a:bodyPr/>
        <a:lstStyle/>
        <a:p>
          <a:r>
            <a:rPr lang="en-AU" dirty="0"/>
            <a:t>Infrared</a:t>
          </a:r>
        </a:p>
      </dgm:t>
    </dgm:pt>
    <dgm:pt modelId="{8B478CA9-86CF-447E-AB86-E207F05ABAEB}" type="parTrans" cxnId="{0D4D94FE-954F-429F-A244-452EB7D27E0D}">
      <dgm:prSet/>
      <dgm:spPr/>
      <dgm:t>
        <a:bodyPr/>
        <a:lstStyle/>
        <a:p>
          <a:endParaRPr lang="en-AU"/>
        </a:p>
      </dgm:t>
    </dgm:pt>
    <dgm:pt modelId="{3739B89E-E2BD-434D-B492-18FA3DB66AE0}" type="sibTrans" cxnId="{0D4D94FE-954F-429F-A244-452EB7D27E0D}">
      <dgm:prSet/>
      <dgm:spPr/>
      <dgm:t>
        <a:bodyPr/>
        <a:lstStyle/>
        <a:p>
          <a:endParaRPr lang="en-AU"/>
        </a:p>
      </dgm:t>
    </dgm:pt>
    <dgm:pt modelId="{1ADB5AD0-603F-4138-9504-0A83993354AC}">
      <dgm:prSet phldrT="[Text]"/>
      <dgm:spPr>
        <a:solidFill>
          <a:schemeClr val="accent3">
            <a:lumMod val="75000"/>
          </a:schemeClr>
        </a:solidFill>
      </dgm:spPr>
      <dgm:t>
        <a:bodyPr/>
        <a:lstStyle/>
        <a:p>
          <a:r>
            <a:rPr lang="en-AU" dirty="0"/>
            <a:t>Visible</a:t>
          </a:r>
          <a:br>
            <a:rPr lang="en-AU" dirty="0"/>
          </a:br>
          <a:r>
            <a:rPr lang="en-AU" dirty="0"/>
            <a:t>light</a:t>
          </a:r>
        </a:p>
      </dgm:t>
    </dgm:pt>
    <dgm:pt modelId="{4291946D-C946-4053-92EC-BE5B38DBB67C}" type="parTrans" cxnId="{3E3EE091-C8DB-4FB0-BC82-8C2BFCB36ACC}">
      <dgm:prSet/>
      <dgm:spPr/>
      <dgm:t>
        <a:bodyPr/>
        <a:lstStyle/>
        <a:p>
          <a:endParaRPr lang="en-AU"/>
        </a:p>
      </dgm:t>
    </dgm:pt>
    <dgm:pt modelId="{4E5FCE18-72A0-4F4B-82E4-415FEA43726A}" type="sibTrans" cxnId="{3E3EE091-C8DB-4FB0-BC82-8C2BFCB36ACC}">
      <dgm:prSet/>
      <dgm:spPr/>
      <dgm:t>
        <a:bodyPr/>
        <a:lstStyle/>
        <a:p>
          <a:endParaRPr lang="en-AU"/>
        </a:p>
      </dgm:t>
    </dgm:pt>
    <dgm:pt modelId="{DEABEADD-711D-4172-B8CD-C586D8C07FCC}">
      <dgm:prSet phldrT="[Text]"/>
      <dgm:spPr>
        <a:solidFill>
          <a:schemeClr val="accent3">
            <a:lumMod val="75000"/>
          </a:schemeClr>
        </a:solidFill>
      </dgm:spPr>
      <dgm:t>
        <a:bodyPr/>
        <a:lstStyle/>
        <a:p>
          <a:r>
            <a:rPr lang="en-AU" dirty="0"/>
            <a:t>Etc.</a:t>
          </a:r>
        </a:p>
      </dgm:t>
    </dgm:pt>
    <dgm:pt modelId="{BD0E668E-4B17-4B1C-8826-4DCD869506D5}" type="parTrans" cxnId="{DA726A92-50E1-4036-BE37-429ABDDAF5B5}">
      <dgm:prSet/>
      <dgm:spPr/>
      <dgm:t>
        <a:bodyPr/>
        <a:lstStyle/>
        <a:p>
          <a:endParaRPr lang="en-AU"/>
        </a:p>
      </dgm:t>
    </dgm:pt>
    <dgm:pt modelId="{7DDF42BB-FC2B-420A-B103-711AA88569D0}" type="sibTrans" cxnId="{DA726A92-50E1-4036-BE37-429ABDDAF5B5}">
      <dgm:prSet/>
      <dgm:spPr/>
      <dgm:t>
        <a:bodyPr/>
        <a:lstStyle/>
        <a:p>
          <a:endParaRPr lang="en-AU"/>
        </a:p>
      </dgm:t>
    </dgm:pt>
    <dgm:pt modelId="{DF446E2A-6B11-44B0-81C7-3B0E330CA689}">
      <dgm:prSet phldrT="[Text]"/>
      <dgm:spPr>
        <a:solidFill>
          <a:schemeClr val="accent3">
            <a:lumMod val="50000"/>
          </a:schemeClr>
        </a:solidFill>
      </dgm:spPr>
      <dgm:t>
        <a:bodyPr/>
        <a:lstStyle/>
        <a:p>
          <a:r>
            <a:rPr lang="en-AU" dirty="0"/>
            <a:t>Etc.</a:t>
          </a:r>
        </a:p>
      </dgm:t>
    </dgm:pt>
    <dgm:pt modelId="{4B25458F-4DCE-4323-8D44-D9C57A61A26A}" type="parTrans" cxnId="{09FB1E77-388C-491C-A9B1-31C054428940}">
      <dgm:prSet/>
      <dgm:spPr/>
      <dgm:t>
        <a:bodyPr/>
        <a:lstStyle/>
        <a:p>
          <a:endParaRPr lang="en-AU"/>
        </a:p>
      </dgm:t>
    </dgm:pt>
    <dgm:pt modelId="{FC9B7720-B0AD-44EA-932C-688397591030}" type="sibTrans" cxnId="{09FB1E77-388C-491C-A9B1-31C054428940}">
      <dgm:prSet/>
      <dgm:spPr/>
      <dgm:t>
        <a:bodyPr/>
        <a:lstStyle/>
        <a:p>
          <a:endParaRPr lang="en-AU"/>
        </a:p>
      </dgm:t>
    </dgm:pt>
    <dgm:pt modelId="{4AE9AC7C-3256-4991-99D9-93729B2086F8}">
      <dgm:prSet phldrT="[Text]"/>
      <dgm:spPr>
        <a:solidFill>
          <a:schemeClr val="accent2">
            <a:lumMod val="75000"/>
          </a:schemeClr>
        </a:solidFill>
      </dgm:spPr>
      <dgm:t>
        <a:bodyPr/>
        <a:lstStyle/>
        <a:p>
          <a:r>
            <a:rPr lang="en-AU" dirty="0"/>
            <a:t>Potential</a:t>
          </a:r>
          <a:br>
            <a:rPr lang="en-AU" dirty="0"/>
          </a:br>
          <a:r>
            <a:rPr lang="en-AU" dirty="0"/>
            <a:t>(stored)</a:t>
          </a:r>
        </a:p>
      </dgm:t>
    </dgm:pt>
    <dgm:pt modelId="{36402A3B-2FDD-4EC7-9468-D1930A31E2C4}" type="parTrans" cxnId="{4159B794-38B0-4EF9-89CF-1685FB87C2D1}">
      <dgm:prSet/>
      <dgm:spPr/>
      <dgm:t>
        <a:bodyPr/>
        <a:lstStyle/>
        <a:p>
          <a:endParaRPr lang="en-AU"/>
        </a:p>
      </dgm:t>
    </dgm:pt>
    <dgm:pt modelId="{712E6043-A4A1-49A7-97B8-77E3B6A0358C}" type="sibTrans" cxnId="{4159B794-38B0-4EF9-89CF-1685FB87C2D1}">
      <dgm:prSet/>
      <dgm:spPr/>
      <dgm:t>
        <a:bodyPr/>
        <a:lstStyle/>
        <a:p>
          <a:endParaRPr lang="en-AU"/>
        </a:p>
      </dgm:t>
    </dgm:pt>
    <dgm:pt modelId="{40118992-6FB4-4002-BC97-9934DED4E28D}">
      <dgm:prSet phldrT="[Text]"/>
      <dgm:spPr>
        <a:solidFill>
          <a:schemeClr val="accent3">
            <a:lumMod val="50000"/>
          </a:schemeClr>
        </a:solidFill>
      </dgm:spPr>
      <dgm:t>
        <a:bodyPr/>
        <a:lstStyle/>
        <a:p>
          <a:r>
            <a:rPr lang="en-AU" dirty="0"/>
            <a:t>Kinetic</a:t>
          </a:r>
          <a:br>
            <a:rPr lang="en-AU" dirty="0"/>
          </a:br>
          <a:r>
            <a:rPr lang="en-AU" dirty="0"/>
            <a:t>(in motion)</a:t>
          </a:r>
        </a:p>
      </dgm:t>
    </dgm:pt>
    <dgm:pt modelId="{B11DC576-C441-4DA8-871C-98000A2B8CD2}" type="parTrans" cxnId="{031D8E56-9822-4827-B3DA-E4E1165F938E}">
      <dgm:prSet/>
      <dgm:spPr/>
      <dgm:t>
        <a:bodyPr/>
        <a:lstStyle/>
        <a:p>
          <a:endParaRPr lang="en-AU"/>
        </a:p>
      </dgm:t>
    </dgm:pt>
    <dgm:pt modelId="{80FA74E7-F86B-40D6-A71D-928752832634}" type="sibTrans" cxnId="{031D8E56-9822-4827-B3DA-E4E1165F938E}">
      <dgm:prSet/>
      <dgm:spPr/>
      <dgm:t>
        <a:bodyPr/>
        <a:lstStyle/>
        <a:p>
          <a:endParaRPr lang="en-AU"/>
        </a:p>
      </dgm:t>
    </dgm:pt>
    <dgm:pt modelId="{76086EE2-5AFD-4438-8238-AD943161E707}">
      <dgm:prSet phldrT="[Text]"/>
      <dgm:spPr>
        <a:solidFill>
          <a:schemeClr val="accent2">
            <a:lumMod val="75000"/>
          </a:schemeClr>
        </a:solidFill>
      </dgm:spPr>
      <dgm:t>
        <a:bodyPr/>
        <a:lstStyle/>
        <a:p>
          <a:r>
            <a:rPr lang="en-AU" dirty="0"/>
            <a:t>Chemical</a:t>
          </a:r>
        </a:p>
      </dgm:t>
    </dgm:pt>
    <dgm:pt modelId="{79A36A4E-3034-4ED2-BA00-945E09B04F03}" type="parTrans" cxnId="{7EBA617B-8979-4172-A096-8055E74C7345}">
      <dgm:prSet/>
      <dgm:spPr/>
      <dgm:t>
        <a:bodyPr/>
        <a:lstStyle/>
        <a:p>
          <a:endParaRPr lang="en-AU"/>
        </a:p>
      </dgm:t>
    </dgm:pt>
    <dgm:pt modelId="{CB946434-1700-44BA-B9D6-251F50EB0DE5}" type="sibTrans" cxnId="{7EBA617B-8979-4172-A096-8055E74C7345}">
      <dgm:prSet/>
      <dgm:spPr/>
      <dgm:t>
        <a:bodyPr/>
        <a:lstStyle/>
        <a:p>
          <a:endParaRPr lang="en-AU"/>
        </a:p>
      </dgm:t>
    </dgm:pt>
    <dgm:pt modelId="{6B771C54-A4B3-4AC2-932F-DE10DF232CF0}">
      <dgm:prSet phldrT="[Text]"/>
      <dgm:spPr>
        <a:solidFill>
          <a:schemeClr val="accent2">
            <a:lumMod val="75000"/>
          </a:schemeClr>
        </a:solidFill>
      </dgm:spPr>
      <dgm:t>
        <a:bodyPr/>
        <a:lstStyle/>
        <a:p>
          <a:r>
            <a:rPr lang="en-AU" dirty="0"/>
            <a:t>Nuclear</a:t>
          </a:r>
        </a:p>
      </dgm:t>
    </dgm:pt>
    <dgm:pt modelId="{11AF3098-8535-4F6A-9C61-675A7509BEB4}" type="parTrans" cxnId="{FCE58C7F-2C05-4447-B747-2955A95EE40C}">
      <dgm:prSet/>
      <dgm:spPr/>
      <dgm:t>
        <a:bodyPr/>
        <a:lstStyle/>
        <a:p>
          <a:endParaRPr lang="en-AU"/>
        </a:p>
      </dgm:t>
    </dgm:pt>
    <dgm:pt modelId="{7D78F499-62C5-4F0D-96C6-E5CF20589BD0}" type="sibTrans" cxnId="{FCE58C7F-2C05-4447-B747-2955A95EE40C}">
      <dgm:prSet/>
      <dgm:spPr/>
      <dgm:t>
        <a:bodyPr/>
        <a:lstStyle/>
        <a:p>
          <a:endParaRPr lang="en-AU"/>
        </a:p>
      </dgm:t>
    </dgm:pt>
    <dgm:pt modelId="{D3E2E75E-4849-4B37-9E2C-FC9FB69951BE}">
      <dgm:prSet phldrT="[Text]"/>
      <dgm:spPr>
        <a:solidFill>
          <a:schemeClr val="accent2">
            <a:lumMod val="75000"/>
          </a:schemeClr>
        </a:solidFill>
      </dgm:spPr>
      <dgm:t>
        <a:bodyPr/>
        <a:lstStyle/>
        <a:p>
          <a:r>
            <a:rPr lang="en-AU" dirty="0"/>
            <a:t>Etc.</a:t>
          </a:r>
        </a:p>
      </dgm:t>
    </dgm:pt>
    <dgm:pt modelId="{CC2B947B-E370-4713-9388-34466BA3691C}" type="parTrans" cxnId="{819D6938-1788-4C15-8013-3ACC33EFB150}">
      <dgm:prSet/>
      <dgm:spPr/>
      <dgm:t>
        <a:bodyPr/>
        <a:lstStyle/>
        <a:p>
          <a:endParaRPr lang="en-AU"/>
        </a:p>
      </dgm:t>
    </dgm:pt>
    <dgm:pt modelId="{891564A6-F91D-4563-8161-C5A8DCE12221}" type="sibTrans" cxnId="{819D6938-1788-4C15-8013-3ACC33EFB150}">
      <dgm:prSet/>
      <dgm:spPr/>
      <dgm:t>
        <a:bodyPr/>
        <a:lstStyle/>
        <a:p>
          <a:endParaRPr lang="en-AU"/>
        </a:p>
      </dgm:t>
    </dgm:pt>
    <dgm:pt modelId="{16217FAA-29D6-4D4C-8B95-3A891AE6B116}">
      <dgm:prSet phldrT="[Text]"/>
      <dgm:spPr>
        <a:solidFill>
          <a:schemeClr val="accent2">
            <a:lumMod val="75000"/>
          </a:schemeClr>
        </a:solidFill>
      </dgm:spPr>
      <dgm:t>
        <a:bodyPr/>
        <a:lstStyle/>
        <a:p>
          <a:r>
            <a:rPr lang="en-AU" dirty="0"/>
            <a:t>Elastic</a:t>
          </a:r>
        </a:p>
      </dgm:t>
    </dgm:pt>
    <dgm:pt modelId="{6FD7C8EB-3614-4AC4-9E2F-C7FEEB56728E}" type="parTrans" cxnId="{5E29362A-05BF-499B-8827-2D13979F7E29}">
      <dgm:prSet/>
      <dgm:spPr/>
      <dgm:t>
        <a:bodyPr/>
        <a:lstStyle/>
        <a:p>
          <a:endParaRPr lang="en-AU"/>
        </a:p>
      </dgm:t>
    </dgm:pt>
    <dgm:pt modelId="{F182AD42-DEFC-4CD2-865A-FE893B25B355}" type="sibTrans" cxnId="{5E29362A-05BF-499B-8827-2D13979F7E29}">
      <dgm:prSet/>
      <dgm:spPr/>
      <dgm:t>
        <a:bodyPr/>
        <a:lstStyle/>
        <a:p>
          <a:endParaRPr lang="en-AU"/>
        </a:p>
      </dgm:t>
    </dgm:pt>
    <dgm:pt modelId="{5417A656-B3F7-431B-9363-B5A023821167}">
      <dgm:prSet phldrT="[Text]"/>
      <dgm:spPr>
        <a:solidFill>
          <a:schemeClr val="accent3">
            <a:lumMod val="50000"/>
          </a:schemeClr>
        </a:solidFill>
      </dgm:spPr>
      <dgm:t>
        <a:bodyPr/>
        <a:lstStyle/>
        <a:p>
          <a:r>
            <a:rPr lang="en-AU" dirty="0"/>
            <a:t>Mechanical</a:t>
          </a:r>
        </a:p>
      </dgm:t>
    </dgm:pt>
    <dgm:pt modelId="{82DD8527-F5B3-4AFE-A0D3-B34431FC68EC}" type="parTrans" cxnId="{B7D1AAFA-B956-4E2F-B197-273FAE0641FA}">
      <dgm:prSet/>
      <dgm:spPr/>
      <dgm:t>
        <a:bodyPr/>
        <a:lstStyle/>
        <a:p>
          <a:endParaRPr lang="en-AU"/>
        </a:p>
      </dgm:t>
    </dgm:pt>
    <dgm:pt modelId="{B9147EAE-2F77-4B40-849B-7A89C8796918}" type="sibTrans" cxnId="{B7D1AAFA-B956-4E2F-B197-273FAE0641FA}">
      <dgm:prSet/>
      <dgm:spPr/>
      <dgm:t>
        <a:bodyPr/>
        <a:lstStyle/>
        <a:p>
          <a:endParaRPr lang="en-AU"/>
        </a:p>
      </dgm:t>
    </dgm:pt>
    <dgm:pt modelId="{DE9473FA-5FE5-45A2-A02C-13A177D97F27}">
      <dgm:prSet phldrT="[Text]"/>
      <dgm:spPr>
        <a:solidFill>
          <a:schemeClr val="accent2"/>
        </a:solidFill>
      </dgm:spPr>
      <dgm:t>
        <a:bodyPr/>
        <a:lstStyle/>
        <a:p>
          <a:r>
            <a:rPr lang="en-AU" dirty="0"/>
            <a:t>A battery</a:t>
          </a:r>
        </a:p>
      </dgm:t>
    </dgm:pt>
    <dgm:pt modelId="{5FBA4923-7046-4EF9-888D-488B7E2A2590}" type="parTrans" cxnId="{BBBA8FEB-FF51-44EA-A09D-17AE418E9115}">
      <dgm:prSet/>
      <dgm:spPr/>
      <dgm:t>
        <a:bodyPr/>
        <a:lstStyle/>
        <a:p>
          <a:endParaRPr lang="en-AU"/>
        </a:p>
      </dgm:t>
    </dgm:pt>
    <dgm:pt modelId="{DB828F52-5086-4CC9-9692-87F6F0D1BBBB}" type="sibTrans" cxnId="{BBBA8FEB-FF51-44EA-A09D-17AE418E9115}">
      <dgm:prSet/>
      <dgm:spPr/>
      <dgm:t>
        <a:bodyPr/>
        <a:lstStyle/>
        <a:p>
          <a:endParaRPr lang="en-AU"/>
        </a:p>
      </dgm:t>
    </dgm:pt>
    <dgm:pt modelId="{1EF1EAFF-B5CB-415F-A987-5FFB64E54AC1}">
      <dgm:prSet phldrT="[Text]"/>
      <dgm:spPr>
        <a:solidFill>
          <a:schemeClr val="accent2"/>
        </a:solidFill>
      </dgm:spPr>
      <dgm:t>
        <a:bodyPr/>
        <a:lstStyle/>
        <a:p>
          <a:r>
            <a:rPr lang="en-AU" dirty="0"/>
            <a:t>Food</a:t>
          </a:r>
        </a:p>
      </dgm:t>
    </dgm:pt>
    <dgm:pt modelId="{8D99806F-3C2B-45F5-A53A-9AF67D186AF8}" type="parTrans" cxnId="{FDA8DDCE-15A9-439D-8647-DC4A2D1CDED4}">
      <dgm:prSet/>
      <dgm:spPr/>
      <dgm:t>
        <a:bodyPr/>
        <a:lstStyle/>
        <a:p>
          <a:endParaRPr lang="en-AU"/>
        </a:p>
      </dgm:t>
    </dgm:pt>
    <dgm:pt modelId="{47D3F3E3-7D2A-4D77-84E5-FB3944BD20EC}" type="sibTrans" cxnId="{FDA8DDCE-15A9-439D-8647-DC4A2D1CDED4}">
      <dgm:prSet/>
      <dgm:spPr/>
      <dgm:t>
        <a:bodyPr/>
        <a:lstStyle/>
        <a:p>
          <a:endParaRPr lang="en-AU"/>
        </a:p>
      </dgm:t>
    </dgm:pt>
    <dgm:pt modelId="{BBB73E73-5259-4693-9814-82921EF59E53}">
      <dgm:prSet phldrT="[Text]"/>
      <dgm:spPr>
        <a:solidFill>
          <a:schemeClr val="accent2"/>
        </a:solidFill>
      </dgm:spPr>
      <dgm:t>
        <a:bodyPr/>
        <a:lstStyle/>
        <a:p>
          <a:r>
            <a:rPr lang="en-AU" dirty="0"/>
            <a:t>Etc</a:t>
          </a:r>
        </a:p>
      </dgm:t>
    </dgm:pt>
    <dgm:pt modelId="{19403759-2925-418E-AA48-2370FB2D18C3}" type="parTrans" cxnId="{0988B98A-2AFC-463C-ABE8-A8CEF3EFC458}">
      <dgm:prSet/>
      <dgm:spPr/>
      <dgm:t>
        <a:bodyPr/>
        <a:lstStyle/>
        <a:p>
          <a:endParaRPr lang="en-AU"/>
        </a:p>
      </dgm:t>
    </dgm:pt>
    <dgm:pt modelId="{8C32D6E9-84B5-45CE-9491-75A30790020F}" type="sibTrans" cxnId="{0988B98A-2AFC-463C-ABE8-A8CEF3EFC458}">
      <dgm:prSet/>
      <dgm:spPr/>
      <dgm:t>
        <a:bodyPr/>
        <a:lstStyle/>
        <a:p>
          <a:endParaRPr lang="en-AU"/>
        </a:p>
      </dgm:t>
    </dgm:pt>
    <dgm:pt modelId="{B48EAA73-47C8-4B0D-B012-0D1C1D2459D4}">
      <dgm:prSet phldrT="[Text]"/>
      <dgm:spPr>
        <a:solidFill>
          <a:schemeClr val="accent2"/>
        </a:solidFill>
      </dgm:spPr>
      <dgm:t>
        <a:bodyPr/>
        <a:lstStyle/>
        <a:p>
          <a:r>
            <a:rPr lang="en-AU" dirty="0"/>
            <a:t>Fossil fuels</a:t>
          </a:r>
        </a:p>
      </dgm:t>
    </dgm:pt>
    <dgm:pt modelId="{AEE16A49-0CB2-4A35-ACA6-EE243AB9CA93}" type="parTrans" cxnId="{1E712CFC-3EC4-4549-8A9E-51601E86BBC5}">
      <dgm:prSet/>
      <dgm:spPr/>
      <dgm:t>
        <a:bodyPr/>
        <a:lstStyle/>
        <a:p>
          <a:endParaRPr lang="en-AU"/>
        </a:p>
      </dgm:t>
    </dgm:pt>
    <dgm:pt modelId="{D4B54BB0-64DE-4A26-A782-C153B7B4D2A4}" type="sibTrans" cxnId="{1E712CFC-3EC4-4549-8A9E-51601E86BBC5}">
      <dgm:prSet/>
      <dgm:spPr/>
      <dgm:t>
        <a:bodyPr/>
        <a:lstStyle/>
        <a:p>
          <a:endParaRPr lang="en-AU"/>
        </a:p>
      </dgm:t>
    </dgm:pt>
    <dgm:pt modelId="{25161035-67F0-4089-AC2B-769D463FBC09}" type="pres">
      <dgm:prSet presAssocID="{54493540-C6CE-4989-923D-DDB2964F5C6F}" presName="diagram" presStyleCnt="0">
        <dgm:presLayoutVars>
          <dgm:chPref val="1"/>
          <dgm:dir/>
          <dgm:animOne val="branch"/>
          <dgm:animLvl val="lvl"/>
          <dgm:resizeHandles val="exact"/>
        </dgm:presLayoutVars>
      </dgm:prSet>
      <dgm:spPr/>
    </dgm:pt>
    <dgm:pt modelId="{52E279D8-0933-4737-AD53-135FAC8E86D8}" type="pres">
      <dgm:prSet presAssocID="{6A81BE92-A7AD-4D83-9FC1-6353DDD99CD2}" presName="root1" presStyleCnt="0"/>
      <dgm:spPr/>
    </dgm:pt>
    <dgm:pt modelId="{9488C76A-413B-4871-AA74-7A77288D1073}" type="pres">
      <dgm:prSet presAssocID="{6A81BE92-A7AD-4D83-9FC1-6353DDD99CD2}" presName="LevelOneTextNode" presStyleLbl="node0" presStyleIdx="0" presStyleCnt="1">
        <dgm:presLayoutVars>
          <dgm:chPref val="3"/>
        </dgm:presLayoutVars>
      </dgm:prSet>
      <dgm:spPr/>
    </dgm:pt>
    <dgm:pt modelId="{E91CD7A2-C7B4-481A-A765-B310E45A05C4}" type="pres">
      <dgm:prSet presAssocID="{6A81BE92-A7AD-4D83-9FC1-6353DDD99CD2}" presName="level2hierChild" presStyleCnt="0"/>
      <dgm:spPr/>
    </dgm:pt>
    <dgm:pt modelId="{ED948159-EDC8-449D-A1F0-23BAD993BE6A}" type="pres">
      <dgm:prSet presAssocID="{36402A3B-2FDD-4EC7-9468-D1930A31E2C4}" presName="conn2-1" presStyleLbl="parChTrans1D2" presStyleIdx="0" presStyleCnt="2"/>
      <dgm:spPr/>
    </dgm:pt>
    <dgm:pt modelId="{6D513E04-F708-446C-ABFF-55DBB09B70C6}" type="pres">
      <dgm:prSet presAssocID="{36402A3B-2FDD-4EC7-9468-D1930A31E2C4}" presName="connTx" presStyleLbl="parChTrans1D2" presStyleIdx="0" presStyleCnt="2"/>
      <dgm:spPr/>
    </dgm:pt>
    <dgm:pt modelId="{BE2078EB-A978-4419-892C-02C404B10307}" type="pres">
      <dgm:prSet presAssocID="{4AE9AC7C-3256-4991-99D9-93729B2086F8}" presName="root2" presStyleCnt="0"/>
      <dgm:spPr/>
    </dgm:pt>
    <dgm:pt modelId="{1655F339-0F0A-4B6E-B780-12D2C8148158}" type="pres">
      <dgm:prSet presAssocID="{4AE9AC7C-3256-4991-99D9-93729B2086F8}" presName="LevelTwoTextNode" presStyleLbl="node2" presStyleIdx="0" presStyleCnt="2">
        <dgm:presLayoutVars>
          <dgm:chPref val="3"/>
        </dgm:presLayoutVars>
      </dgm:prSet>
      <dgm:spPr/>
    </dgm:pt>
    <dgm:pt modelId="{4BC7E4F8-E7CC-4A2B-8FE3-646B461C154C}" type="pres">
      <dgm:prSet presAssocID="{4AE9AC7C-3256-4991-99D9-93729B2086F8}" presName="level3hierChild" presStyleCnt="0"/>
      <dgm:spPr/>
    </dgm:pt>
    <dgm:pt modelId="{2CD5C66B-F2FE-4B58-AC35-498AFC1371B4}" type="pres">
      <dgm:prSet presAssocID="{79A36A4E-3034-4ED2-BA00-945E09B04F03}" presName="conn2-1" presStyleLbl="parChTrans1D3" presStyleIdx="0" presStyleCnt="8"/>
      <dgm:spPr/>
    </dgm:pt>
    <dgm:pt modelId="{B83ED1BA-A426-4CAB-B5CB-01674854A024}" type="pres">
      <dgm:prSet presAssocID="{79A36A4E-3034-4ED2-BA00-945E09B04F03}" presName="connTx" presStyleLbl="parChTrans1D3" presStyleIdx="0" presStyleCnt="8"/>
      <dgm:spPr/>
    </dgm:pt>
    <dgm:pt modelId="{5A4AC1E2-1D8E-415C-A771-6D0DCCFF0C10}" type="pres">
      <dgm:prSet presAssocID="{76086EE2-5AFD-4438-8238-AD943161E707}" presName="root2" presStyleCnt="0"/>
      <dgm:spPr/>
    </dgm:pt>
    <dgm:pt modelId="{4D0A7495-2617-4FED-B555-CF8E58DF3E28}" type="pres">
      <dgm:prSet presAssocID="{76086EE2-5AFD-4438-8238-AD943161E707}" presName="LevelTwoTextNode" presStyleLbl="node3" presStyleIdx="0" presStyleCnt="8">
        <dgm:presLayoutVars>
          <dgm:chPref val="3"/>
        </dgm:presLayoutVars>
      </dgm:prSet>
      <dgm:spPr/>
    </dgm:pt>
    <dgm:pt modelId="{55233BF1-B486-4BC5-B330-41DE1FB17303}" type="pres">
      <dgm:prSet presAssocID="{76086EE2-5AFD-4438-8238-AD943161E707}" presName="level3hierChild" presStyleCnt="0"/>
      <dgm:spPr/>
    </dgm:pt>
    <dgm:pt modelId="{DED13EAD-F412-4B4A-BDC1-BBF09D1B03A9}" type="pres">
      <dgm:prSet presAssocID="{5FBA4923-7046-4EF9-888D-488B7E2A2590}" presName="conn2-1" presStyleLbl="parChTrans1D4" presStyleIdx="0" presStyleCnt="9"/>
      <dgm:spPr/>
    </dgm:pt>
    <dgm:pt modelId="{EC72BE44-5143-4DCC-AB7C-14F329379F35}" type="pres">
      <dgm:prSet presAssocID="{5FBA4923-7046-4EF9-888D-488B7E2A2590}" presName="connTx" presStyleLbl="parChTrans1D4" presStyleIdx="0" presStyleCnt="9"/>
      <dgm:spPr/>
    </dgm:pt>
    <dgm:pt modelId="{A1F7ADD6-2E11-48FD-88AC-19C85E8935DE}" type="pres">
      <dgm:prSet presAssocID="{DE9473FA-5FE5-45A2-A02C-13A177D97F27}" presName="root2" presStyleCnt="0"/>
      <dgm:spPr/>
    </dgm:pt>
    <dgm:pt modelId="{9F706AAD-662D-4355-A475-F3561029FC58}" type="pres">
      <dgm:prSet presAssocID="{DE9473FA-5FE5-45A2-A02C-13A177D97F27}" presName="LevelTwoTextNode" presStyleLbl="node4" presStyleIdx="0" presStyleCnt="9">
        <dgm:presLayoutVars>
          <dgm:chPref val="3"/>
        </dgm:presLayoutVars>
      </dgm:prSet>
      <dgm:spPr/>
    </dgm:pt>
    <dgm:pt modelId="{6413CE36-58E7-4299-BCB7-015085D6CB52}" type="pres">
      <dgm:prSet presAssocID="{DE9473FA-5FE5-45A2-A02C-13A177D97F27}" presName="level3hierChild" presStyleCnt="0"/>
      <dgm:spPr/>
    </dgm:pt>
    <dgm:pt modelId="{F1F7DCA9-4305-4B7D-BDE5-A19D36F087F3}" type="pres">
      <dgm:prSet presAssocID="{8D99806F-3C2B-45F5-A53A-9AF67D186AF8}" presName="conn2-1" presStyleLbl="parChTrans1D4" presStyleIdx="1" presStyleCnt="9"/>
      <dgm:spPr/>
    </dgm:pt>
    <dgm:pt modelId="{8F832B24-C271-4483-8825-A066BFF0295A}" type="pres">
      <dgm:prSet presAssocID="{8D99806F-3C2B-45F5-A53A-9AF67D186AF8}" presName="connTx" presStyleLbl="parChTrans1D4" presStyleIdx="1" presStyleCnt="9"/>
      <dgm:spPr/>
    </dgm:pt>
    <dgm:pt modelId="{C74650CC-6D3F-4EB9-A930-74B685406337}" type="pres">
      <dgm:prSet presAssocID="{1EF1EAFF-B5CB-415F-A987-5FFB64E54AC1}" presName="root2" presStyleCnt="0"/>
      <dgm:spPr/>
    </dgm:pt>
    <dgm:pt modelId="{4EBE512A-83C8-471A-B51E-E8A62A90CEA6}" type="pres">
      <dgm:prSet presAssocID="{1EF1EAFF-B5CB-415F-A987-5FFB64E54AC1}" presName="LevelTwoTextNode" presStyleLbl="node4" presStyleIdx="1" presStyleCnt="9">
        <dgm:presLayoutVars>
          <dgm:chPref val="3"/>
        </dgm:presLayoutVars>
      </dgm:prSet>
      <dgm:spPr/>
    </dgm:pt>
    <dgm:pt modelId="{9CE04469-00FF-4C6D-864E-43A755B526F3}" type="pres">
      <dgm:prSet presAssocID="{1EF1EAFF-B5CB-415F-A987-5FFB64E54AC1}" presName="level3hierChild" presStyleCnt="0"/>
      <dgm:spPr/>
    </dgm:pt>
    <dgm:pt modelId="{6450580C-8C47-46EF-B197-8C80799AC8E3}" type="pres">
      <dgm:prSet presAssocID="{AEE16A49-0CB2-4A35-ACA6-EE243AB9CA93}" presName="conn2-1" presStyleLbl="parChTrans1D4" presStyleIdx="2" presStyleCnt="9"/>
      <dgm:spPr/>
    </dgm:pt>
    <dgm:pt modelId="{658EBB70-BC1D-428F-9839-37BD598CDB8D}" type="pres">
      <dgm:prSet presAssocID="{AEE16A49-0CB2-4A35-ACA6-EE243AB9CA93}" presName="connTx" presStyleLbl="parChTrans1D4" presStyleIdx="2" presStyleCnt="9"/>
      <dgm:spPr/>
    </dgm:pt>
    <dgm:pt modelId="{3A0B8763-84AA-4C58-BF96-1CDF27F11DBF}" type="pres">
      <dgm:prSet presAssocID="{B48EAA73-47C8-4B0D-B012-0D1C1D2459D4}" presName="root2" presStyleCnt="0"/>
      <dgm:spPr/>
    </dgm:pt>
    <dgm:pt modelId="{5128FBF3-89F9-466A-875B-57100E915732}" type="pres">
      <dgm:prSet presAssocID="{B48EAA73-47C8-4B0D-B012-0D1C1D2459D4}" presName="LevelTwoTextNode" presStyleLbl="node4" presStyleIdx="2" presStyleCnt="9" custLinFactNeighborX="1699" custLinFactNeighborY="-5097">
        <dgm:presLayoutVars>
          <dgm:chPref val="3"/>
        </dgm:presLayoutVars>
      </dgm:prSet>
      <dgm:spPr/>
    </dgm:pt>
    <dgm:pt modelId="{9612C083-3683-43D3-95A8-A58EE050D8F5}" type="pres">
      <dgm:prSet presAssocID="{B48EAA73-47C8-4B0D-B012-0D1C1D2459D4}" presName="level3hierChild" presStyleCnt="0"/>
      <dgm:spPr/>
    </dgm:pt>
    <dgm:pt modelId="{1A164571-49C3-4E5A-8B5B-4F1CAF0E4E4C}" type="pres">
      <dgm:prSet presAssocID="{19403759-2925-418E-AA48-2370FB2D18C3}" presName="conn2-1" presStyleLbl="parChTrans1D4" presStyleIdx="3" presStyleCnt="9"/>
      <dgm:spPr/>
    </dgm:pt>
    <dgm:pt modelId="{89D3DEF9-0927-4183-8F11-CA1258F20870}" type="pres">
      <dgm:prSet presAssocID="{19403759-2925-418E-AA48-2370FB2D18C3}" presName="connTx" presStyleLbl="parChTrans1D4" presStyleIdx="3" presStyleCnt="9"/>
      <dgm:spPr/>
    </dgm:pt>
    <dgm:pt modelId="{35E1FDB3-CF84-4180-BA02-D50BA7D6ADCF}" type="pres">
      <dgm:prSet presAssocID="{BBB73E73-5259-4693-9814-82921EF59E53}" presName="root2" presStyleCnt="0"/>
      <dgm:spPr/>
    </dgm:pt>
    <dgm:pt modelId="{502852E6-E3F0-420C-8E86-625BA0601A0C}" type="pres">
      <dgm:prSet presAssocID="{BBB73E73-5259-4693-9814-82921EF59E53}" presName="LevelTwoTextNode" presStyleLbl="node4" presStyleIdx="3" presStyleCnt="9">
        <dgm:presLayoutVars>
          <dgm:chPref val="3"/>
        </dgm:presLayoutVars>
      </dgm:prSet>
      <dgm:spPr/>
    </dgm:pt>
    <dgm:pt modelId="{2E04C4F6-EFDC-4A81-B23A-CCFD31A4D35C}" type="pres">
      <dgm:prSet presAssocID="{BBB73E73-5259-4693-9814-82921EF59E53}" presName="level3hierChild" presStyleCnt="0"/>
      <dgm:spPr/>
    </dgm:pt>
    <dgm:pt modelId="{C26941C3-4A7E-437E-9607-02E412FF73B2}" type="pres">
      <dgm:prSet presAssocID="{11AF3098-8535-4F6A-9C61-675A7509BEB4}" presName="conn2-1" presStyleLbl="parChTrans1D3" presStyleIdx="1" presStyleCnt="8"/>
      <dgm:spPr/>
    </dgm:pt>
    <dgm:pt modelId="{E5BDC2D1-CA00-4D5A-A3BC-72B12D5BA7C3}" type="pres">
      <dgm:prSet presAssocID="{11AF3098-8535-4F6A-9C61-675A7509BEB4}" presName="connTx" presStyleLbl="parChTrans1D3" presStyleIdx="1" presStyleCnt="8"/>
      <dgm:spPr/>
    </dgm:pt>
    <dgm:pt modelId="{4525588F-3EAF-415B-B1B9-63C44944AC92}" type="pres">
      <dgm:prSet presAssocID="{6B771C54-A4B3-4AC2-932F-DE10DF232CF0}" presName="root2" presStyleCnt="0"/>
      <dgm:spPr/>
    </dgm:pt>
    <dgm:pt modelId="{D54ED69B-8FFA-4A07-81AF-F49AEF0A0BC8}" type="pres">
      <dgm:prSet presAssocID="{6B771C54-A4B3-4AC2-932F-DE10DF232CF0}" presName="LevelTwoTextNode" presStyleLbl="node3" presStyleIdx="1" presStyleCnt="8">
        <dgm:presLayoutVars>
          <dgm:chPref val="3"/>
        </dgm:presLayoutVars>
      </dgm:prSet>
      <dgm:spPr/>
    </dgm:pt>
    <dgm:pt modelId="{12D1E937-A5D6-4171-ADC2-B025E057F676}" type="pres">
      <dgm:prSet presAssocID="{6B771C54-A4B3-4AC2-932F-DE10DF232CF0}" presName="level3hierChild" presStyleCnt="0"/>
      <dgm:spPr/>
    </dgm:pt>
    <dgm:pt modelId="{0D3ABE0D-F381-43AA-B4DF-EFD73DA70D9F}" type="pres">
      <dgm:prSet presAssocID="{6FD7C8EB-3614-4AC4-9E2F-C7FEEB56728E}" presName="conn2-1" presStyleLbl="parChTrans1D3" presStyleIdx="2" presStyleCnt="8"/>
      <dgm:spPr/>
    </dgm:pt>
    <dgm:pt modelId="{99663358-03C9-4A05-997F-8944A7C2A715}" type="pres">
      <dgm:prSet presAssocID="{6FD7C8EB-3614-4AC4-9E2F-C7FEEB56728E}" presName="connTx" presStyleLbl="parChTrans1D3" presStyleIdx="2" presStyleCnt="8"/>
      <dgm:spPr/>
    </dgm:pt>
    <dgm:pt modelId="{4E3AE68F-92D2-4A36-8F93-B0079D23189B}" type="pres">
      <dgm:prSet presAssocID="{16217FAA-29D6-4D4C-8B95-3A891AE6B116}" presName="root2" presStyleCnt="0"/>
      <dgm:spPr/>
    </dgm:pt>
    <dgm:pt modelId="{099375EB-BBC3-463C-859B-27565B7E1327}" type="pres">
      <dgm:prSet presAssocID="{16217FAA-29D6-4D4C-8B95-3A891AE6B116}" presName="LevelTwoTextNode" presStyleLbl="node3" presStyleIdx="2" presStyleCnt="8">
        <dgm:presLayoutVars>
          <dgm:chPref val="3"/>
        </dgm:presLayoutVars>
      </dgm:prSet>
      <dgm:spPr/>
    </dgm:pt>
    <dgm:pt modelId="{AD782039-41E7-43C4-BD19-B0CB6D408C1F}" type="pres">
      <dgm:prSet presAssocID="{16217FAA-29D6-4D4C-8B95-3A891AE6B116}" presName="level3hierChild" presStyleCnt="0"/>
      <dgm:spPr/>
    </dgm:pt>
    <dgm:pt modelId="{57F93C75-1D2D-4AFB-ABEC-9707C107BDCA}" type="pres">
      <dgm:prSet presAssocID="{CC2B947B-E370-4713-9388-34466BA3691C}" presName="conn2-1" presStyleLbl="parChTrans1D3" presStyleIdx="3" presStyleCnt="8"/>
      <dgm:spPr/>
    </dgm:pt>
    <dgm:pt modelId="{62C625E9-0D30-4C15-A43C-2A9BBFEBF2E3}" type="pres">
      <dgm:prSet presAssocID="{CC2B947B-E370-4713-9388-34466BA3691C}" presName="connTx" presStyleLbl="parChTrans1D3" presStyleIdx="3" presStyleCnt="8"/>
      <dgm:spPr/>
    </dgm:pt>
    <dgm:pt modelId="{C4AC7B0E-D01B-459C-ADBD-9CCF4168BDEB}" type="pres">
      <dgm:prSet presAssocID="{D3E2E75E-4849-4B37-9E2C-FC9FB69951BE}" presName="root2" presStyleCnt="0"/>
      <dgm:spPr/>
    </dgm:pt>
    <dgm:pt modelId="{E17E1F52-892A-4891-B299-D6024FE62169}" type="pres">
      <dgm:prSet presAssocID="{D3E2E75E-4849-4B37-9E2C-FC9FB69951BE}" presName="LevelTwoTextNode" presStyleLbl="node3" presStyleIdx="3" presStyleCnt="8" custLinFactNeighborX="-2177">
        <dgm:presLayoutVars>
          <dgm:chPref val="3"/>
        </dgm:presLayoutVars>
      </dgm:prSet>
      <dgm:spPr/>
    </dgm:pt>
    <dgm:pt modelId="{4980AF2D-DCEE-4D88-8F94-CF5C4C2ACD0F}" type="pres">
      <dgm:prSet presAssocID="{D3E2E75E-4849-4B37-9E2C-FC9FB69951BE}" presName="level3hierChild" presStyleCnt="0"/>
      <dgm:spPr/>
    </dgm:pt>
    <dgm:pt modelId="{1EE6C004-5A2A-4A7B-85EC-EC3B054F2049}" type="pres">
      <dgm:prSet presAssocID="{B11DC576-C441-4DA8-871C-98000A2B8CD2}" presName="conn2-1" presStyleLbl="parChTrans1D2" presStyleIdx="1" presStyleCnt="2"/>
      <dgm:spPr/>
    </dgm:pt>
    <dgm:pt modelId="{9831018E-4263-4687-AC17-5855B91684A8}" type="pres">
      <dgm:prSet presAssocID="{B11DC576-C441-4DA8-871C-98000A2B8CD2}" presName="connTx" presStyleLbl="parChTrans1D2" presStyleIdx="1" presStyleCnt="2"/>
      <dgm:spPr/>
    </dgm:pt>
    <dgm:pt modelId="{CFEF134B-287B-4668-B4EE-ECDDF6309B44}" type="pres">
      <dgm:prSet presAssocID="{40118992-6FB4-4002-BC97-9934DED4E28D}" presName="root2" presStyleCnt="0"/>
      <dgm:spPr/>
    </dgm:pt>
    <dgm:pt modelId="{1621EAEF-7842-4D65-BF57-0A1ACA9CC8FC}" type="pres">
      <dgm:prSet presAssocID="{40118992-6FB4-4002-BC97-9934DED4E28D}" presName="LevelTwoTextNode" presStyleLbl="node2" presStyleIdx="1" presStyleCnt="2">
        <dgm:presLayoutVars>
          <dgm:chPref val="3"/>
        </dgm:presLayoutVars>
      </dgm:prSet>
      <dgm:spPr/>
    </dgm:pt>
    <dgm:pt modelId="{CB23F942-9F66-4037-8EA0-911BF04757DD}" type="pres">
      <dgm:prSet presAssocID="{40118992-6FB4-4002-BC97-9934DED4E28D}" presName="level3hierChild" presStyleCnt="0"/>
      <dgm:spPr/>
    </dgm:pt>
    <dgm:pt modelId="{40A6D3D2-62AE-419D-AF95-77C4882B458C}" type="pres">
      <dgm:prSet presAssocID="{3A787F11-491D-47CE-B043-1CBA4644830E}" presName="conn2-1" presStyleLbl="parChTrans1D3" presStyleIdx="4" presStyleCnt="8"/>
      <dgm:spPr/>
    </dgm:pt>
    <dgm:pt modelId="{714A7352-FB03-485F-B650-D6CFAED155FC}" type="pres">
      <dgm:prSet presAssocID="{3A787F11-491D-47CE-B043-1CBA4644830E}" presName="connTx" presStyleLbl="parChTrans1D3" presStyleIdx="4" presStyleCnt="8"/>
      <dgm:spPr/>
    </dgm:pt>
    <dgm:pt modelId="{F24FE725-6474-468D-84E7-B633C1B1B0F6}" type="pres">
      <dgm:prSet presAssocID="{244507CE-8604-476D-AB24-B9C9512E38FA}" presName="root2" presStyleCnt="0"/>
      <dgm:spPr/>
    </dgm:pt>
    <dgm:pt modelId="{239128C2-AA23-442D-AF49-929F0E6E4B3B}" type="pres">
      <dgm:prSet presAssocID="{244507CE-8604-476D-AB24-B9C9512E38FA}" presName="LevelTwoTextNode" presStyleLbl="node3" presStyleIdx="4" presStyleCnt="8">
        <dgm:presLayoutVars>
          <dgm:chPref val="3"/>
        </dgm:presLayoutVars>
      </dgm:prSet>
      <dgm:spPr/>
    </dgm:pt>
    <dgm:pt modelId="{66F2B814-E161-4F0A-86A1-63F2DFFC5DF9}" type="pres">
      <dgm:prSet presAssocID="{244507CE-8604-476D-AB24-B9C9512E38FA}" presName="level3hierChild" presStyleCnt="0"/>
      <dgm:spPr/>
    </dgm:pt>
    <dgm:pt modelId="{C9848B46-8D14-4334-B3AB-E2CEFDE2E510}" type="pres">
      <dgm:prSet presAssocID="{82DD8527-F5B3-4AFE-A0D3-B34431FC68EC}" presName="conn2-1" presStyleLbl="parChTrans1D3" presStyleIdx="5" presStyleCnt="8"/>
      <dgm:spPr/>
    </dgm:pt>
    <dgm:pt modelId="{A02F2429-4ADA-406E-81BD-1AEF946A99FA}" type="pres">
      <dgm:prSet presAssocID="{82DD8527-F5B3-4AFE-A0D3-B34431FC68EC}" presName="connTx" presStyleLbl="parChTrans1D3" presStyleIdx="5" presStyleCnt="8"/>
      <dgm:spPr/>
    </dgm:pt>
    <dgm:pt modelId="{BC714A44-B64F-43D7-99D4-135AA792ED32}" type="pres">
      <dgm:prSet presAssocID="{5417A656-B3F7-431B-9363-B5A023821167}" presName="root2" presStyleCnt="0"/>
      <dgm:spPr/>
    </dgm:pt>
    <dgm:pt modelId="{A0238E98-B0FC-4C50-8E0C-8EEA4B3091F0}" type="pres">
      <dgm:prSet presAssocID="{5417A656-B3F7-431B-9363-B5A023821167}" presName="LevelTwoTextNode" presStyleLbl="node3" presStyleIdx="5" presStyleCnt="8">
        <dgm:presLayoutVars>
          <dgm:chPref val="3"/>
        </dgm:presLayoutVars>
      </dgm:prSet>
      <dgm:spPr/>
    </dgm:pt>
    <dgm:pt modelId="{21426F34-DB2E-4BFD-BDC3-4E6E509DFF82}" type="pres">
      <dgm:prSet presAssocID="{5417A656-B3F7-431B-9363-B5A023821167}" presName="level3hierChild" presStyleCnt="0"/>
      <dgm:spPr/>
    </dgm:pt>
    <dgm:pt modelId="{F7C1110C-DC0A-4577-9ED2-3942AB614CD5}" type="pres">
      <dgm:prSet presAssocID="{6A229E87-A211-4EA0-A9D2-1755CC1A7F65}" presName="conn2-1" presStyleLbl="parChTrans1D3" presStyleIdx="6" presStyleCnt="8"/>
      <dgm:spPr/>
    </dgm:pt>
    <dgm:pt modelId="{8AABD316-C304-48C0-B623-05CBC413859A}" type="pres">
      <dgm:prSet presAssocID="{6A229E87-A211-4EA0-A9D2-1755CC1A7F65}" presName="connTx" presStyleLbl="parChTrans1D3" presStyleIdx="6" presStyleCnt="8"/>
      <dgm:spPr/>
    </dgm:pt>
    <dgm:pt modelId="{C54654F5-A185-4D9C-9B14-68EA922C100D}" type="pres">
      <dgm:prSet presAssocID="{80761823-2DB2-4850-9EF8-B3B8DFB090E5}" presName="root2" presStyleCnt="0"/>
      <dgm:spPr/>
    </dgm:pt>
    <dgm:pt modelId="{C45870E9-ADEA-4391-ACE9-F03429CB631D}" type="pres">
      <dgm:prSet presAssocID="{80761823-2DB2-4850-9EF8-B3B8DFB090E5}" presName="LevelTwoTextNode" presStyleLbl="node3" presStyleIdx="6" presStyleCnt="8">
        <dgm:presLayoutVars>
          <dgm:chPref val="3"/>
        </dgm:presLayoutVars>
      </dgm:prSet>
      <dgm:spPr/>
    </dgm:pt>
    <dgm:pt modelId="{F16F18A0-6EF8-48AC-A5ED-159AB51EE377}" type="pres">
      <dgm:prSet presAssocID="{80761823-2DB2-4850-9EF8-B3B8DFB090E5}" presName="level3hierChild" presStyleCnt="0"/>
      <dgm:spPr/>
    </dgm:pt>
    <dgm:pt modelId="{10D0117B-998C-43E8-AFBA-7956F8E4884F}" type="pres">
      <dgm:prSet presAssocID="{2045E2A2-DF36-4605-9C2F-3EC126511045}" presName="conn2-1" presStyleLbl="parChTrans1D4" presStyleIdx="4" presStyleCnt="9"/>
      <dgm:spPr/>
    </dgm:pt>
    <dgm:pt modelId="{4C3C7DD9-E51A-45BB-9B6A-C36919092337}" type="pres">
      <dgm:prSet presAssocID="{2045E2A2-DF36-4605-9C2F-3EC126511045}" presName="connTx" presStyleLbl="parChTrans1D4" presStyleIdx="4" presStyleCnt="9"/>
      <dgm:spPr/>
    </dgm:pt>
    <dgm:pt modelId="{F881D9B0-5164-4222-96EC-32ABA18328E0}" type="pres">
      <dgm:prSet presAssocID="{A8E9250C-B512-4F52-AC42-80122A2F1420}" presName="root2" presStyleCnt="0"/>
      <dgm:spPr/>
    </dgm:pt>
    <dgm:pt modelId="{56ED67F3-B9FD-4C78-80FF-30A4815AF235}" type="pres">
      <dgm:prSet presAssocID="{A8E9250C-B512-4F52-AC42-80122A2F1420}" presName="LevelTwoTextNode" presStyleLbl="node4" presStyleIdx="4" presStyleCnt="9">
        <dgm:presLayoutVars>
          <dgm:chPref val="3"/>
        </dgm:presLayoutVars>
      </dgm:prSet>
      <dgm:spPr/>
    </dgm:pt>
    <dgm:pt modelId="{E008A0C5-AC54-426D-9D8F-617A4FDF3C1B}" type="pres">
      <dgm:prSet presAssocID="{A8E9250C-B512-4F52-AC42-80122A2F1420}" presName="level3hierChild" presStyleCnt="0"/>
      <dgm:spPr/>
    </dgm:pt>
    <dgm:pt modelId="{C394C644-B76E-45E0-ABC7-ACBA4F9D3538}" type="pres">
      <dgm:prSet presAssocID="{92924039-4DDB-4529-814D-B2F9DD85205E}" presName="conn2-1" presStyleLbl="parChTrans1D4" presStyleIdx="5" presStyleCnt="9"/>
      <dgm:spPr/>
    </dgm:pt>
    <dgm:pt modelId="{EEFB4081-4954-486F-B2AB-82C943E9269E}" type="pres">
      <dgm:prSet presAssocID="{92924039-4DDB-4529-814D-B2F9DD85205E}" presName="connTx" presStyleLbl="parChTrans1D4" presStyleIdx="5" presStyleCnt="9"/>
      <dgm:spPr/>
    </dgm:pt>
    <dgm:pt modelId="{A735DF88-B3A6-49E5-BD88-CB31E64418F0}" type="pres">
      <dgm:prSet presAssocID="{B5C8C492-FB91-49B0-A3D6-5D14A30CA2EF}" presName="root2" presStyleCnt="0"/>
      <dgm:spPr/>
    </dgm:pt>
    <dgm:pt modelId="{FABDE5FA-0DD4-421E-A4D3-36E0D5BBDB92}" type="pres">
      <dgm:prSet presAssocID="{B5C8C492-FB91-49B0-A3D6-5D14A30CA2EF}" presName="LevelTwoTextNode" presStyleLbl="node4" presStyleIdx="5" presStyleCnt="9">
        <dgm:presLayoutVars>
          <dgm:chPref val="3"/>
        </dgm:presLayoutVars>
      </dgm:prSet>
      <dgm:spPr/>
    </dgm:pt>
    <dgm:pt modelId="{31563D38-60EF-4320-A2DD-BCF9D331ED21}" type="pres">
      <dgm:prSet presAssocID="{B5C8C492-FB91-49B0-A3D6-5D14A30CA2EF}" presName="level3hierChild" presStyleCnt="0"/>
      <dgm:spPr/>
    </dgm:pt>
    <dgm:pt modelId="{DEF7D14B-514F-41BA-81E0-7762591997F7}" type="pres">
      <dgm:prSet presAssocID="{8B478CA9-86CF-447E-AB86-E207F05ABAEB}" presName="conn2-1" presStyleLbl="parChTrans1D4" presStyleIdx="6" presStyleCnt="9"/>
      <dgm:spPr/>
    </dgm:pt>
    <dgm:pt modelId="{1213530C-76AF-45B4-85D1-1B1AAF56421C}" type="pres">
      <dgm:prSet presAssocID="{8B478CA9-86CF-447E-AB86-E207F05ABAEB}" presName="connTx" presStyleLbl="parChTrans1D4" presStyleIdx="6" presStyleCnt="9"/>
      <dgm:spPr/>
    </dgm:pt>
    <dgm:pt modelId="{9D1876E5-848A-41CB-B679-334A3B2908C7}" type="pres">
      <dgm:prSet presAssocID="{ECFC714C-5AD1-49FE-96FE-FC6FE398C8A5}" presName="root2" presStyleCnt="0"/>
      <dgm:spPr/>
    </dgm:pt>
    <dgm:pt modelId="{67D7B1B9-D881-4E14-89B8-C4FFACB24A9E}" type="pres">
      <dgm:prSet presAssocID="{ECFC714C-5AD1-49FE-96FE-FC6FE398C8A5}" presName="LevelTwoTextNode" presStyleLbl="node4" presStyleIdx="6" presStyleCnt="9" custLinFactNeighborX="-881" custLinFactNeighborY="949">
        <dgm:presLayoutVars>
          <dgm:chPref val="3"/>
        </dgm:presLayoutVars>
      </dgm:prSet>
      <dgm:spPr/>
    </dgm:pt>
    <dgm:pt modelId="{83E35A53-34F5-47ED-9CE3-6EC775E3B306}" type="pres">
      <dgm:prSet presAssocID="{ECFC714C-5AD1-49FE-96FE-FC6FE398C8A5}" presName="level3hierChild" presStyleCnt="0"/>
      <dgm:spPr/>
    </dgm:pt>
    <dgm:pt modelId="{E91EE39B-4174-4525-9F76-0A8197C83821}" type="pres">
      <dgm:prSet presAssocID="{4291946D-C946-4053-92EC-BE5B38DBB67C}" presName="conn2-1" presStyleLbl="parChTrans1D4" presStyleIdx="7" presStyleCnt="9"/>
      <dgm:spPr/>
    </dgm:pt>
    <dgm:pt modelId="{E9C9D81A-2AFE-4F83-BF7C-94CB201CBE98}" type="pres">
      <dgm:prSet presAssocID="{4291946D-C946-4053-92EC-BE5B38DBB67C}" presName="connTx" presStyleLbl="parChTrans1D4" presStyleIdx="7" presStyleCnt="9"/>
      <dgm:spPr/>
    </dgm:pt>
    <dgm:pt modelId="{088054BC-EE1E-4883-80EE-C3CDDDAF3C96}" type="pres">
      <dgm:prSet presAssocID="{1ADB5AD0-603F-4138-9504-0A83993354AC}" presName="root2" presStyleCnt="0"/>
      <dgm:spPr/>
    </dgm:pt>
    <dgm:pt modelId="{589620C5-3FA2-4B4D-8167-875871CA9FB2}" type="pres">
      <dgm:prSet presAssocID="{1ADB5AD0-603F-4138-9504-0A83993354AC}" presName="LevelTwoTextNode" presStyleLbl="node4" presStyleIdx="7" presStyleCnt="9">
        <dgm:presLayoutVars>
          <dgm:chPref val="3"/>
        </dgm:presLayoutVars>
      </dgm:prSet>
      <dgm:spPr/>
    </dgm:pt>
    <dgm:pt modelId="{9CD35B6A-0A11-43A3-A285-5222A1E1F54E}" type="pres">
      <dgm:prSet presAssocID="{1ADB5AD0-603F-4138-9504-0A83993354AC}" presName="level3hierChild" presStyleCnt="0"/>
      <dgm:spPr/>
    </dgm:pt>
    <dgm:pt modelId="{92634CF8-B190-4336-9BD2-3B5F2E074045}" type="pres">
      <dgm:prSet presAssocID="{BD0E668E-4B17-4B1C-8826-4DCD869506D5}" presName="conn2-1" presStyleLbl="parChTrans1D4" presStyleIdx="8" presStyleCnt="9"/>
      <dgm:spPr/>
    </dgm:pt>
    <dgm:pt modelId="{A3EB2593-ABC8-49E1-A4C5-4A34E2591B4D}" type="pres">
      <dgm:prSet presAssocID="{BD0E668E-4B17-4B1C-8826-4DCD869506D5}" presName="connTx" presStyleLbl="parChTrans1D4" presStyleIdx="8" presStyleCnt="9"/>
      <dgm:spPr/>
    </dgm:pt>
    <dgm:pt modelId="{7B652F59-7EB7-4984-9056-BFAC8F5BF937}" type="pres">
      <dgm:prSet presAssocID="{DEABEADD-711D-4172-B8CD-C586D8C07FCC}" presName="root2" presStyleCnt="0"/>
      <dgm:spPr/>
    </dgm:pt>
    <dgm:pt modelId="{F3AC8D1A-8ACA-489C-AF38-C96A4AB8A8F4}" type="pres">
      <dgm:prSet presAssocID="{DEABEADD-711D-4172-B8CD-C586D8C07FCC}" presName="LevelTwoTextNode" presStyleLbl="node4" presStyleIdx="8" presStyleCnt="9">
        <dgm:presLayoutVars>
          <dgm:chPref val="3"/>
        </dgm:presLayoutVars>
      </dgm:prSet>
      <dgm:spPr/>
    </dgm:pt>
    <dgm:pt modelId="{1D6C27A0-8248-4716-8526-C0D3B4D5BCA8}" type="pres">
      <dgm:prSet presAssocID="{DEABEADD-711D-4172-B8CD-C586D8C07FCC}" presName="level3hierChild" presStyleCnt="0"/>
      <dgm:spPr/>
    </dgm:pt>
    <dgm:pt modelId="{BA8E6D4F-A12B-4D54-8247-B6CB417BA8C8}" type="pres">
      <dgm:prSet presAssocID="{4B25458F-4DCE-4323-8D44-D9C57A61A26A}" presName="conn2-1" presStyleLbl="parChTrans1D3" presStyleIdx="7" presStyleCnt="8"/>
      <dgm:spPr/>
    </dgm:pt>
    <dgm:pt modelId="{D3FC5CC4-889F-46D4-85CE-DFC8B2E8DEAB}" type="pres">
      <dgm:prSet presAssocID="{4B25458F-4DCE-4323-8D44-D9C57A61A26A}" presName="connTx" presStyleLbl="parChTrans1D3" presStyleIdx="7" presStyleCnt="8"/>
      <dgm:spPr/>
    </dgm:pt>
    <dgm:pt modelId="{110DDDE9-2CB6-4884-97CD-B3BE5F6F3959}" type="pres">
      <dgm:prSet presAssocID="{DF446E2A-6B11-44B0-81C7-3B0E330CA689}" presName="root2" presStyleCnt="0"/>
      <dgm:spPr/>
    </dgm:pt>
    <dgm:pt modelId="{A5102633-8EAA-400D-8996-881F70F69249}" type="pres">
      <dgm:prSet presAssocID="{DF446E2A-6B11-44B0-81C7-3B0E330CA689}" presName="LevelTwoTextNode" presStyleLbl="node3" presStyleIdx="7" presStyleCnt="8">
        <dgm:presLayoutVars>
          <dgm:chPref val="3"/>
        </dgm:presLayoutVars>
      </dgm:prSet>
      <dgm:spPr/>
    </dgm:pt>
    <dgm:pt modelId="{7A69A7CD-1DA5-4541-A580-9CE52D63B917}" type="pres">
      <dgm:prSet presAssocID="{DF446E2A-6B11-44B0-81C7-3B0E330CA689}" presName="level3hierChild" presStyleCnt="0"/>
      <dgm:spPr/>
    </dgm:pt>
  </dgm:ptLst>
  <dgm:cxnLst>
    <dgm:cxn modelId="{6CE2DD02-14B2-4F1F-A7B0-1512D088F2B1}" type="presOf" srcId="{AEE16A49-0CB2-4A35-ACA6-EE243AB9CA93}" destId="{658EBB70-BC1D-428F-9839-37BD598CDB8D}" srcOrd="1" destOrd="0" presId="urn:microsoft.com/office/officeart/2005/8/layout/hierarchy2"/>
    <dgm:cxn modelId="{A6904E06-FC84-4EA9-946E-1702C1433AA2}" srcId="{40118992-6FB4-4002-BC97-9934DED4E28D}" destId="{80761823-2DB2-4850-9EF8-B3B8DFB090E5}" srcOrd="2" destOrd="0" parTransId="{6A229E87-A211-4EA0-A9D2-1755CC1A7F65}" sibTransId="{1E694CE9-591D-4EC0-BAA2-9A57C45526A0}"/>
    <dgm:cxn modelId="{7AD48106-7D5F-4531-83CE-991003AABBFE}" type="presOf" srcId="{B11DC576-C441-4DA8-871C-98000A2B8CD2}" destId="{1EE6C004-5A2A-4A7B-85EC-EC3B054F2049}" srcOrd="0" destOrd="0" presId="urn:microsoft.com/office/officeart/2005/8/layout/hierarchy2"/>
    <dgm:cxn modelId="{B60F280B-DECB-40AD-A278-414245588003}" type="presOf" srcId="{5417A656-B3F7-431B-9363-B5A023821167}" destId="{A0238E98-B0FC-4C50-8E0C-8EEA4B3091F0}" srcOrd="0" destOrd="0" presId="urn:microsoft.com/office/officeart/2005/8/layout/hierarchy2"/>
    <dgm:cxn modelId="{DEB3F60D-43FE-4385-8B5E-CF55920F6157}" type="presOf" srcId="{6A229E87-A211-4EA0-A9D2-1755CC1A7F65}" destId="{F7C1110C-DC0A-4577-9ED2-3942AB614CD5}" srcOrd="0" destOrd="0" presId="urn:microsoft.com/office/officeart/2005/8/layout/hierarchy2"/>
    <dgm:cxn modelId="{F7720E0E-41D1-4D04-A188-7A9BC1340416}" type="presOf" srcId="{11AF3098-8535-4F6A-9C61-675A7509BEB4}" destId="{E5BDC2D1-CA00-4D5A-A3BC-72B12D5BA7C3}" srcOrd="1" destOrd="0" presId="urn:microsoft.com/office/officeart/2005/8/layout/hierarchy2"/>
    <dgm:cxn modelId="{258A640E-A221-47CF-BF5D-7E04B36BAA94}" type="presOf" srcId="{8D99806F-3C2B-45F5-A53A-9AF67D186AF8}" destId="{F1F7DCA9-4305-4B7D-BDE5-A19D36F087F3}" srcOrd="0" destOrd="0" presId="urn:microsoft.com/office/officeart/2005/8/layout/hierarchy2"/>
    <dgm:cxn modelId="{A896B51E-DD69-4DD9-8364-3A34CACC2C37}" type="presOf" srcId="{CC2B947B-E370-4713-9388-34466BA3691C}" destId="{62C625E9-0D30-4C15-A43C-2A9BBFEBF2E3}" srcOrd="1" destOrd="0" presId="urn:microsoft.com/office/officeart/2005/8/layout/hierarchy2"/>
    <dgm:cxn modelId="{A2DF1824-FEF4-43A3-AD55-BEA5D8EA8413}" type="presOf" srcId="{40118992-6FB4-4002-BC97-9934DED4E28D}" destId="{1621EAEF-7842-4D65-BF57-0A1ACA9CC8FC}" srcOrd="0" destOrd="0" presId="urn:microsoft.com/office/officeart/2005/8/layout/hierarchy2"/>
    <dgm:cxn modelId="{C15DEF27-7C28-40B1-9D57-0A6E6E7C9AF0}" type="presOf" srcId="{B11DC576-C441-4DA8-871C-98000A2B8CD2}" destId="{9831018E-4263-4687-AC17-5855B91684A8}" srcOrd="1" destOrd="0" presId="urn:microsoft.com/office/officeart/2005/8/layout/hierarchy2"/>
    <dgm:cxn modelId="{B7016A28-C6E0-4863-B48E-82F07CADA667}" type="presOf" srcId="{36402A3B-2FDD-4EC7-9468-D1930A31E2C4}" destId="{ED948159-EDC8-449D-A1F0-23BAD993BE6A}" srcOrd="0" destOrd="0" presId="urn:microsoft.com/office/officeart/2005/8/layout/hierarchy2"/>
    <dgm:cxn modelId="{6EAA7B29-40EB-4991-AF30-95F496BE4906}" type="presOf" srcId="{79A36A4E-3034-4ED2-BA00-945E09B04F03}" destId="{2CD5C66B-F2FE-4B58-AC35-498AFC1371B4}" srcOrd="0" destOrd="0" presId="urn:microsoft.com/office/officeart/2005/8/layout/hierarchy2"/>
    <dgm:cxn modelId="{2DACDA29-5F91-4680-A4CA-929DFB8825B7}" srcId="{80761823-2DB2-4850-9EF8-B3B8DFB090E5}" destId="{A8E9250C-B512-4F52-AC42-80122A2F1420}" srcOrd="0" destOrd="0" parTransId="{2045E2A2-DF36-4605-9C2F-3EC126511045}" sibTransId="{664BDC82-D6D7-4F20-B34F-7443E25E832D}"/>
    <dgm:cxn modelId="{5E29362A-05BF-499B-8827-2D13979F7E29}" srcId="{4AE9AC7C-3256-4991-99D9-93729B2086F8}" destId="{16217FAA-29D6-4D4C-8B95-3A891AE6B116}" srcOrd="2" destOrd="0" parTransId="{6FD7C8EB-3614-4AC4-9E2F-C7FEEB56728E}" sibTransId="{F182AD42-DEFC-4CD2-865A-FE893B25B355}"/>
    <dgm:cxn modelId="{F04E582A-C851-4E7C-87ED-7C44FD113A39}" type="presOf" srcId="{3A787F11-491D-47CE-B043-1CBA4644830E}" destId="{40A6D3D2-62AE-419D-AF95-77C4882B458C}" srcOrd="0" destOrd="0" presId="urn:microsoft.com/office/officeart/2005/8/layout/hierarchy2"/>
    <dgm:cxn modelId="{78F3F92A-0B25-4BE1-9B18-5B3F2E15CB25}" type="presOf" srcId="{6FD7C8EB-3614-4AC4-9E2F-C7FEEB56728E}" destId="{99663358-03C9-4A05-997F-8944A7C2A715}" srcOrd="1" destOrd="0" presId="urn:microsoft.com/office/officeart/2005/8/layout/hierarchy2"/>
    <dgm:cxn modelId="{F7205D2B-68E0-4C7C-86F1-31D185C04396}" srcId="{54493540-C6CE-4989-923D-DDB2964F5C6F}" destId="{6A81BE92-A7AD-4D83-9FC1-6353DDD99CD2}" srcOrd="0" destOrd="0" parTransId="{EBD5D537-4BD4-4C1D-8525-0F8FB349E482}" sibTransId="{93FDF764-538F-4423-85DC-D860BB5A7924}"/>
    <dgm:cxn modelId="{78DADF2E-30D4-493F-B79C-E2CD675A476D}" type="presOf" srcId="{A8E9250C-B512-4F52-AC42-80122A2F1420}" destId="{56ED67F3-B9FD-4C78-80FF-30A4815AF235}" srcOrd="0" destOrd="0" presId="urn:microsoft.com/office/officeart/2005/8/layout/hierarchy2"/>
    <dgm:cxn modelId="{620D412F-CD85-4597-A09C-09F785B706F2}" type="presOf" srcId="{1ADB5AD0-603F-4138-9504-0A83993354AC}" destId="{589620C5-3FA2-4B4D-8167-875871CA9FB2}" srcOrd="0" destOrd="0" presId="urn:microsoft.com/office/officeart/2005/8/layout/hierarchy2"/>
    <dgm:cxn modelId="{819D6938-1788-4C15-8013-3ACC33EFB150}" srcId="{4AE9AC7C-3256-4991-99D9-93729B2086F8}" destId="{D3E2E75E-4849-4B37-9E2C-FC9FB69951BE}" srcOrd="3" destOrd="0" parTransId="{CC2B947B-E370-4713-9388-34466BA3691C}" sibTransId="{891564A6-F91D-4563-8161-C5A8DCE12221}"/>
    <dgm:cxn modelId="{FE8BDE5B-A731-4672-93ED-355B6F5C6E6C}" type="presOf" srcId="{ECFC714C-5AD1-49FE-96FE-FC6FE398C8A5}" destId="{67D7B1B9-D881-4E14-89B8-C4FFACB24A9E}" srcOrd="0" destOrd="0" presId="urn:microsoft.com/office/officeart/2005/8/layout/hierarchy2"/>
    <dgm:cxn modelId="{0A12F75B-B6E7-4FD7-B5F9-70B4D0D3A286}" type="presOf" srcId="{92924039-4DDB-4529-814D-B2F9DD85205E}" destId="{C394C644-B76E-45E0-ABC7-ACBA4F9D3538}" srcOrd="0" destOrd="0" presId="urn:microsoft.com/office/officeart/2005/8/layout/hierarchy2"/>
    <dgm:cxn modelId="{2EB8B95E-7D8C-41C2-96DB-DC80B3B1AC3C}" type="presOf" srcId="{1EF1EAFF-B5CB-415F-A987-5FFB64E54AC1}" destId="{4EBE512A-83C8-471A-B51E-E8A62A90CEA6}" srcOrd="0" destOrd="0" presId="urn:microsoft.com/office/officeart/2005/8/layout/hierarchy2"/>
    <dgm:cxn modelId="{FA527361-3A48-49DC-ADF1-49F6E065240C}" type="presOf" srcId="{19403759-2925-418E-AA48-2370FB2D18C3}" destId="{89D3DEF9-0927-4183-8F11-CA1258F20870}" srcOrd="1" destOrd="0" presId="urn:microsoft.com/office/officeart/2005/8/layout/hierarchy2"/>
    <dgm:cxn modelId="{790F9061-1314-46BB-85DB-80BB915AEF62}" type="presOf" srcId="{8B478CA9-86CF-447E-AB86-E207F05ABAEB}" destId="{DEF7D14B-514F-41BA-81E0-7762591997F7}" srcOrd="0" destOrd="0" presId="urn:microsoft.com/office/officeart/2005/8/layout/hierarchy2"/>
    <dgm:cxn modelId="{95AA5362-DA3B-45E8-865E-FF07B30A3093}" type="presOf" srcId="{DE9473FA-5FE5-45A2-A02C-13A177D97F27}" destId="{9F706AAD-662D-4355-A475-F3561029FC58}" srcOrd="0" destOrd="0" presId="urn:microsoft.com/office/officeart/2005/8/layout/hierarchy2"/>
    <dgm:cxn modelId="{819FC242-1FE6-437C-9BB2-958581ECD7DC}" type="presOf" srcId="{DEABEADD-711D-4172-B8CD-C586D8C07FCC}" destId="{F3AC8D1A-8ACA-489C-AF38-C96A4AB8A8F4}" srcOrd="0" destOrd="0" presId="urn:microsoft.com/office/officeart/2005/8/layout/hierarchy2"/>
    <dgm:cxn modelId="{F7170F63-C356-49E4-B8C4-E7E51F41F580}" type="presOf" srcId="{2045E2A2-DF36-4605-9C2F-3EC126511045}" destId="{10D0117B-998C-43E8-AFBA-7956F8E4884F}" srcOrd="0" destOrd="0" presId="urn:microsoft.com/office/officeart/2005/8/layout/hierarchy2"/>
    <dgm:cxn modelId="{D77B0669-154C-4CC2-9408-6B765F248C83}" type="presOf" srcId="{AEE16A49-0CB2-4A35-ACA6-EE243AB9CA93}" destId="{6450580C-8C47-46EF-B197-8C80799AC8E3}" srcOrd="0" destOrd="0" presId="urn:microsoft.com/office/officeart/2005/8/layout/hierarchy2"/>
    <dgm:cxn modelId="{E9EFBB69-8FE6-499D-8274-183A09787FE8}" type="presOf" srcId="{80761823-2DB2-4850-9EF8-B3B8DFB090E5}" destId="{C45870E9-ADEA-4391-ACE9-F03429CB631D}" srcOrd="0" destOrd="0" presId="urn:microsoft.com/office/officeart/2005/8/layout/hierarchy2"/>
    <dgm:cxn modelId="{64FD174A-50F5-470A-9D1A-D88FC1CECA63}" type="presOf" srcId="{BBB73E73-5259-4693-9814-82921EF59E53}" destId="{502852E6-E3F0-420C-8E86-625BA0601A0C}" srcOrd="0" destOrd="0" presId="urn:microsoft.com/office/officeart/2005/8/layout/hierarchy2"/>
    <dgm:cxn modelId="{75CC164D-83DF-4E90-BC8D-8B424014034A}" type="presOf" srcId="{D3E2E75E-4849-4B37-9E2C-FC9FB69951BE}" destId="{E17E1F52-892A-4891-B299-D6024FE62169}" srcOrd="0" destOrd="0" presId="urn:microsoft.com/office/officeart/2005/8/layout/hierarchy2"/>
    <dgm:cxn modelId="{5CC9A16E-654A-4CBE-8F5C-A49D469E09D8}" type="presOf" srcId="{92924039-4DDB-4529-814D-B2F9DD85205E}" destId="{EEFB4081-4954-486F-B2AB-82C943E9269E}" srcOrd="1" destOrd="0" presId="urn:microsoft.com/office/officeart/2005/8/layout/hierarchy2"/>
    <dgm:cxn modelId="{031D8E56-9822-4827-B3DA-E4E1165F938E}" srcId="{6A81BE92-A7AD-4D83-9FC1-6353DDD99CD2}" destId="{40118992-6FB4-4002-BC97-9934DED4E28D}" srcOrd="1" destOrd="0" parTransId="{B11DC576-C441-4DA8-871C-98000A2B8CD2}" sibTransId="{80FA74E7-F86B-40D6-A71D-928752832634}"/>
    <dgm:cxn modelId="{09FB1E77-388C-491C-A9B1-31C054428940}" srcId="{40118992-6FB4-4002-BC97-9934DED4E28D}" destId="{DF446E2A-6B11-44B0-81C7-3B0E330CA689}" srcOrd="3" destOrd="0" parTransId="{4B25458F-4DCE-4323-8D44-D9C57A61A26A}" sibTransId="{FC9B7720-B0AD-44EA-932C-688397591030}"/>
    <dgm:cxn modelId="{5944AA78-CA5F-4E51-B8BD-5F03DDFE10A9}" type="presOf" srcId="{4291946D-C946-4053-92EC-BE5B38DBB67C}" destId="{E9C9D81A-2AFE-4F83-BF7C-94CB201CBE98}" srcOrd="1" destOrd="0" presId="urn:microsoft.com/office/officeart/2005/8/layout/hierarchy2"/>
    <dgm:cxn modelId="{6AC93659-8DA2-4660-9D64-B4D4255F2081}" type="presOf" srcId="{4B25458F-4DCE-4323-8D44-D9C57A61A26A}" destId="{D3FC5CC4-889F-46D4-85CE-DFC8B2E8DEAB}" srcOrd="1" destOrd="0" presId="urn:microsoft.com/office/officeart/2005/8/layout/hierarchy2"/>
    <dgm:cxn modelId="{7EBA617B-8979-4172-A096-8055E74C7345}" srcId="{4AE9AC7C-3256-4991-99D9-93729B2086F8}" destId="{76086EE2-5AFD-4438-8238-AD943161E707}" srcOrd="0" destOrd="0" parTransId="{79A36A4E-3034-4ED2-BA00-945E09B04F03}" sibTransId="{CB946434-1700-44BA-B9D6-251F50EB0DE5}"/>
    <dgm:cxn modelId="{6DF3B27D-7D95-40EC-95EC-A63C7CA83B1C}" type="presOf" srcId="{B5C8C492-FB91-49B0-A3D6-5D14A30CA2EF}" destId="{FABDE5FA-0DD4-421E-A4D3-36E0D5BBDB92}" srcOrd="0" destOrd="0" presId="urn:microsoft.com/office/officeart/2005/8/layout/hierarchy2"/>
    <dgm:cxn modelId="{D4C5CC7D-240D-4E52-967E-E9C7F6F41316}" type="presOf" srcId="{6A229E87-A211-4EA0-A9D2-1755CC1A7F65}" destId="{8AABD316-C304-48C0-B623-05CBC413859A}" srcOrd="1" destOrd="0" presId="urn:microsoft.com/office/officeart/2005/8/layout/hierarchy2"/>
    <dgm:cxn modelId="{FCE58C7F-2C05-4447-B747-2955A95EE40C}" srcId="{4AE9AC7C-3256-4991-99D9-93729B2086F8}" destId="{6B771C54-A4B3-4AC2-932F-DE10DF232CF0}" srcOrd="1" destOrd="0" parTransId="{11AF3098-8535-4F6A-9C61-675A7509BEB4}" sibTransId="{7D78F499-62C5-4F0D-96C6-E5CF20589BD0}"/>
    <dgm:cxn modelId="{2F294980-5738-4803-ADCE-FDA5E202AFAA}" type="presOf" srcId="{8B478CA9-86CF-447E-AB86-E207F05ABAEB}" destId="{1213530C-76AF-45B4-85D1-1B1AAF56421C}" srcOrd="1" destOrd="0" presId="urn:microsoft.com/office/officeart/2005/8/layout/hierarchy2"/>
    <dgm:cxn modelId="{51DB4285-BEFA-409D-B8EE-769C87F846C9}" type="presOf" srcId="{76086EE2-5AFD-4438-8238-AD943161E707}" destId="{4D0A7495-2617-4FED-B555-CF8E58DF3E28}" srcOrd="0" destOrd="0" presId="urn:microsoft.com/office/officeart/2005/8/layout/hierarchy2"/>
    <dgm:cxn modelId="{C94A1687-3D1C-45F1-823A-E6D6F3811041}" type="presOf" srcId="{BD0E668E-4B17-4B1C-8826-4DCD869506D5}" destId="{A3EB2593-ABC8-49E1-A4C5-4A34E2591B4D}" srcOrd="1" destOrd="0" presId="urn:microsoft.com/office/officeart/2005/8/layout/hierarchy2"/>
    <dgm:cxn modelId="{0988B98A-2AFC-463C-ABE8-A8CEF3EFC458}" srcId="{76086EE2-5AFD-4438-8238-AD943161E707}" destId="{BBB73E73-5259-4693-9814-82921EF59E53}" srcOrd="3" destOrd="0" parTransId="{19403759-2925-418E-AA48-2370FB2D18C3}" sibTransId="{8C32D6E9-84B5-45CE-9491-75A30790020F}"/>
    <dgm:cxn modelId="{E393E68A-B985-4D1E-8E09-249E7220367B}" type="presOf" srcId="{3A787F11-491D-47CE-B043-1CBA4644830E}" destId="{714A7352-FB03-485F-B650-D6CFAED155FC}" srcOrd="1" destOrd="0" presId="urn:microsoft.com/office/officeart/2005/8/layout/hierarchy2"/>
    <dgm:cxn modelId="{EB103F8E-8124-4597-A978-C2BC31AAE3CB}" type="presOf" srcId="{19403759-2925-418E-AA48-2370FB2D18C3}" destId="{1A164571-49C3-4E5A-8B5B-4F1CAF0E4E4C}" srcOrd="0" destOrd="0" presId="urn:microsoft.com/office/officeart/2005/8/layout/hierarchy2"/>
    <dgm:cxn modelId="{321C608E-87EB-4AC8-B08F-26CA8FB4E712}" type="presOf" srcId="{CC2B947B-E370-4713-9388-34466BA3691C}" destId="{57F93C75-1D2D-4AFB-ABEC-9707C107BDCA}" srcOrd="0" destOrd="0" presId="urn:microsoft.com/office/officeart/2005/8/layout/hierarchy2"/>
    <dgm:cxn modelId="{00158F8E-E164-4F2C-BA3B-27056CDE413B}" type="presOf" srcId="{11AF3098-8535-4F6A-9C61-675A7509BEB4}" destId="{C26941C3-4A7E-437E-9607-02E412FF73B2}" srcOrd="0" destOrd="0" presId="urn:microsoft.com/office/officeart/2005/8/layout/hierarchy2"/>
    <dgm:cxn modelId="{3E3EE091-C8DB-4FB0-BC82-8C2BFCB36ACC}" srcId="{80761823-2DB2-4850-9EF8-B3B8DFB090E5}" destId="{1ADB5AD0-603F-4138-9504-0A83993354AC}" srcOrd="3" destOrd="0" parTransId="{4291946D-C946-4053-92EC-BE5B38DBB67C}" sibTransId="{4E5FCE18-72A0-4F4B-82E4-415FEA43726A}"/>
    <dgm:cxn modelId="{DA726A92-50E1-4036-BE37-429ABDDAF5B5}" srcId="{80761823-2DB2-4850-9EF8-B3B8DFB090E5}" destId="{DEABEADD-711D-4172-B8CD-C586D8C07FCC}" srcOrd="4" destOrd="0" parTransId="{BD0E668E-4B17-4B1C-8826-4DCD869506D5}" sibTransId="{7DDF42BB-FC2B-420A-B103-711AA88569D0}"/>
    <dgm:cxn modelId="{E4046F93-0AEE-45AB-BD7D-280D224E9844}" type="presOf" srcId="{B48EAA73-47C8-4B0D-B012-0D1C1D2459D4}" destId="{5128FBF3-89F9-466A-875B-57100E915732}" srcOrd="0" destOrd="0" presId="urn:microsoft.com/office/officeart/2005/8/layout/hierarchy2"/>
    <dgm:cxn modelId="{4159B794-38B0-4EF9-89CF-1685FB87C2D1}" srcId="{6A81BE92-A7AD-4D83-9FC1-6353DDD99CD2}" destId="{4AE9AC7C-3256-4991-99D9-93729B2086F8}" srcOrd="0" destOrd="0" parTransId="{36402A3B-2FDD-4EC7-9468-D1930A31E2C4}" sibTransId="{712E6043-A4A1-49A7-97B8-77E3B6A0358C}"/>
    <dgm:cxn modelId="{C0F26698-F190-42E4-AA34-76B1E5B12617}" srcId="{80761823-2DB2-4850-9EF8-B3B8DFB090E5}" destId="{B5C8C492-FB91-49B0-A3D6-5D14A30CA2EF}" srcOrd="1" destOrd="0" parTransId="{92924039-4DDB-4529-814D-B2F9DD85205E}" sibTransId="{BD9191CB-0568-4B63-80BD-A5D96AEDD888}"/>
    <dgm:cxn modelId="{4C93579C-7B5A-4225-B319-4914273B9F01}" type="presOf" srcId="{6FD7C8EB-3614-4AC4-9E2F-C7FEEB56728E}" destId="{0D3ABE0D-F381-43AA-B4DF-EFD73DA70D9F}" srcOrd="0" destOrd="0" presId="urn:microsoft.com/office/officeart/2005/8/layout/hierarchy2"/>
    <dgm:cxn modelId="{F0C999A6-724D-4BB6-8882-485A1354B7C8}" srcId="{40118992-6FB4-4002-BC97-9934DED4E28D}" destId="{244507CE-8604-476D-AB24-B9C9512E38FA}" srcOrd="0" destOrd="0" parTransId="{3A787F11-491D-47CE-B043-1CBA4644830E}" sibTransId="{120022D5-E10E-4B84-A3F8-E5B692AA6A0A}"/>
    <dgm:cxn modelId="{4690DFA9-29A5-47F8-A8A1-C168AC49EB98}" type="presOf" srcId="{4B25458F-4DCE-4323-8D44-D9C57A61A26A}" destId="{BA8E6D4F-A12B-4D54-8247-B6CB417BA8C8}" srcOrd="0" destOrd="0" presId="urn:microsoft.com/office/officeart/2005/8/layout/hierarchy2"/>
    <dgm:cxn modelId="{DF83F1AA-5DE0-419F-BE2D-AB4E9D2D8722}" type="presOf" srcId="{BD0E668E-4B17-4B1C-8826-4DCD869506D5}" destId="{92634CF8-B190-4336-9BD2-3B5F2E074045}" srcOrd="0" destOrd="0" presId="urn:microsoft.com/office/officeart/2005/8/layout/hierarchy2"/>
    <dgm:cxn modelId="{DD3318AC-3A70-4EF4-BD79-57DA13D60C80}" type="presOf" srcId="{244507CE-8604-476D-AB24-B9C9512E38FA}" destId="{239128C2-AA23-442D-AF49-929F0E6E4B3B}" srcOrd="0" destOrd="0" presId="urn:microsoft.com/office/officeart/2005/8/layout/hierarchy2"/>
    <dgm:cxn modelId="{9F4057BF-F51A-4603-B9E6-C958839774EF}" type="presOf" srcId="{2045E2A2-DF36-4605-9C2F-3EC126511045}" destId="{4C3C7DD9-E51A-45BB-9B6A-C36919092337}" srcOrd="1" destOrd="0" presId="urn:microsoft.com/office/officeart/2005/8/layout/hierarchy2"/>
    <dgm:cxn modelId="{C45555C4-D736-419B-85FF-6B0BDB6622A3}" type="presOf" srcId="{82DD8527-F5B3-4AFE-A0D3-B34431FC68EC}" destId="{C9848B46-8D14-4334-B3AB-E2CEFDE2E510}" srcOrd="0" destOrd="0" presId="urn:microsoft.com/office/officeart/2005/8/layout/hierarchy2"/>
    <dgm:cxn modelId="{A3F188C4-3D6E-4C04-B6C8-CFAB391B725A}" type="presOf" srcId="{8D99806F-3C2B-45F5-A53A-9AF67D186AF8}" destId="{8F832B24-C271-4483-8825-A066BFF0295A}" srcOrd="1" destOrd="0" presId="urn:microsoft.com/office/officeart/2005/8/layout/hierarchy2"/>
    <dgm:cxn modelId="{89FC09C6-9DE6-406F-AA5D-E89A165DA60E}" type="presOf" srcId="{6A81BE92-A7AD-4D83-9FC1-6353DDD99CD2}" destId="{9488C76A-413B-4871-AA74-7A77288D1073}" srcOrd="0" destOrd="0" presId="urn:microsoft.com/office/officeart/2005/8/layout/hierarchy2"/>
    <dgm:cxn modelId="{3EF338CC-0070-4771-AFD1-AD51C5B217DB}" type="presOf" srcId="{36402A3B-2FDD-4EC7-9468-D1930A31E2C4}" destId="{6D513E04-F708-446C-ABFF-55DBB09B70C6}" srcOrd="1" destOrd="0" presId="urn:microsoft.com/office/officeart/2005/8/layout/hierarchy2"/>
    <dgm:cxn modelId="{FDA8DDCE-15A9-439D-8647-DC4A2D1CDED4}" srcId="{76086EE2-5AFD-4438-8238-AD943161E707}" destId="{1EF1EAFF-B5CB-415F-A987-5FFB64E54AC1}" srcOrd="1" destOrd="0" parTransId="{8D99806F-3C2B-45F5-A53A-9AF67D186AF8}" sibTransId="{47D3F3E3-7D2A-4D77-84E5-FB3944BD20EC}"/>
    <dgm:cxn modelId="{8E9AF0CF-C654-49C9-A490-A59B303A46AD}" type="presOf" srcId="{79A36A4E-3034-4ED2-BA00-945E09B04F03}" destId="{B83ED1BA-A426-4CAB-B5CB-01674854A024}" srcOrd="1" destOrd="0" presId="urn:microsoft.com/office/officeart/2005/8/layout/hierarchy2"/>
    <dgm:cxn modelId="{CB47F8D3-086F-4E94-8345-B28E356C9254}" type="presOf" srcId="{82DD8527-F5B3-4AFE-A0D3-B34431FC68EC}" destId="{A02F2429-4ADA-406E-81BD-1AEF946A99FA}" srcOrd="1" destOrd="0" presId="urn:microsoft.com/office/officeart/2005/8/layout/hierarchy2"/>
    <dgm:cxn modelId="{7FE8E7D6-3366-4DAC-905D-F36E385EEF3D}" type="presOf" srcId="{4291946D-C946-4053-92EC-BE5B38DBB67C}" destId="{E91EE39B-4174-4525-9F76-0A8197C83821}" srcOrd="0" destOrd="0" presId="urn:microsoft.com/office/officeart/2005/8/layout/hierarchy2"/>
    <dgm:cxn modelId="{2BFCA4DF-6B68-44AC-97C5-335DFF326110}" type="presOf" srcId="{54493540-C6CE-4989-923D-DDB2964F5C6F}" destId="{25161035-67F0-4089-AC2B-769D463FBC09}" srcOrd="0" destOrd="0" presId="urn:microsoft.com/office/officeart/2005/8/layout/hierarchy2"/>
    <dgm:cxn modelId="{ABF8F4E6-8169-4A87-863F-5CC8BE7458E8}" type="presOf" srcId="{16217FAA-29D6-4D4C-8B95-3A891AE6B116}" destId="{099375EB-BBC3-463C-859B-27565B7E1327}" srcOrd="0" destOrd="0" presId="urn:microsoft.com/office/officeart/2005/8/layout/hierarchy2"/>
    <dgm:cxn modelId="{BBBA8FEB-FF51-44EA-A09D-17AE418E9115}" srcId="{76086EE2-5AFD-4438-8238-AD943161E707}" destId="{DE9473FA-5FE5-45A2-A02C-13A177D97F27}" srcOrd="0" destOrd="0" parTransId="{5FBA4923-7046-4EF9-888D-488B7E2A2590}" sibTransId="{DB828F52-5086-4CC9-9692-87F6F0D1BBBB}"/>
    <dgm:cxn modelId="{3C7549F1-FC2E-4CCA-A8F3-6A5A50DB1FDC}" type="presOf" srcId="{DF446E2A-6B11-44B0-81C7-3B0E330CA689}" destId="{A5102633-8EAA-400D-8996-881F70F69249}" srcOrd="0" destOrd="0" presId="urn:microsoft.com/office/officeart/2005/8/layout/hierarchy2"/>
    <dgm:cxn modelId="{A703D7F1-A29A-4BB6-856D-17B089DE3D76}" type="presOf" srcId="{5FBA4923-7046-4EF9-888D-488B7E2A2590}" destId="{EC72BE44-5143-4DCC-AB7C-14F329379F35}" srcOrd="1" destOrd="0" presId="urn:microsoft.com/office/officeart/2005/8/layout/hierarchy2"/>
    <dgm:cxn modelId="{51468EF9-0E66-4876-9A6B-359F1C1DE54F}" type="presOf" srcId="{5FBA4923-7046-4EF9-888D-488B7E2A2590}" destId="{DED13EAD-F412-4B4A-BDC1-BBF09D1B03A9}" srcOrd="0" destOrd="0" presId="urn:microsoft.com/office/officeart/2005/8/layout/hierarchy2"/>
    <dgm:cxn modelId="{B7D1AAFA-B956-4E2F-B197-273FAE0641FA}" srcId="{40118992-6FB4-4002-BC97-9934DED4E28D}" destId="{5417A656-B3F7-431B-9363-B5A023821167}" srcOrd="1" destOrd="0" parTransId="{82DD8527-F5B3-4AFE-A0D3-B34431FC68EC}" sibTransId="{B9147EAE-2F77-4B40-849B-7A89C8796918}"/>
    <dgm:cxn modelId="{14023FFB-1199-45E1-BADF-FADD692FBD66}" type="presOf" srcId="{6B771C54-A4B3-4AC2-932F-DE10DF232CF0}" destId="{D54ED69B-8FFA-4A07-81AF-F49AEF0A0BC8}" srcOrd="0" destOrd="0" presId="urn:microsoft.com/office/officeart/2005/8/layout/hierarchy2"/>
    <dgm:cxn modelId="{1E712CFC-3EC4-4549-8A9E-51601E86BBC5}" srcId="{76086EE2-5AFD-4438-8238-AD943161E707}" destId="{B48EAA73-47C8-4B0D-B012-0D1C1D2459D4}" srcOrd="2" destOrd="0" parTransId="{AEE16A49-0CB2-4A35-ACA6-EE243AB9CA93}" sibTransId="{D4B54BB0-64DE-4A26-A782-C153B7B4D2A4}"/>
    <dgm:cxn modelId="{0D4D94FE-954F-429F-A244-452EB7D27E0D}" srcId="{80761823-2DB2-4850-9EF8-B3B8DFB090E5}" destId="{ECFC714C-5AD1-49FE-96FE-FC6FE398C8A5}" srcOrd="2" destOrd="0" parTransId="{8B478CA9-86CF-447E-AB86-E207F05ABAEB}" sibTransId="{3739B89E-E2BD-434D-B492-18FA3DB66AE0}"/>
    <dgm:cxn modelId="{1CB4F5FE-86ED-4A54-9BC7-4A3E3973D0C0}" type="presOf" srcId="{4AE9AC7C-3256-4991-99D9-93729B2086F8}" destId="{1655F339-0F0A-4B6E-B780-12D2C8148158}" srcOrd="0" destOrd="0" presId="urn:microsoft.com/office/officeart/2005/8/layout/hierarchy2"/>
    <dgm:cxn modelId="{3C50FF12-2483-44C1-8EA8-6DAD7932D529}" type="presParOf" srcId="{25161035-67F0-4089-AC2B-769D463FBC09}" destId="{52E279D8-0933-4737-AD53-135FAC8E86D8}" srcOrd="0" destOrd="0" presId="urn:microsoft.com/office/officeart/2005/8/layout/hierarchy2"/>
    <dgm:cxn modelId="{D23D6F4F-7894-4A17-9024-DFE21B5E4E8B}" type="presParOf" srcId="{52E279D8-0933-4737-AD53-135FAC8E86D8}" destId="{9488C76A-413B-4871-AA74-7A77288D1073}" srcOrd="0" destOrd="0" presId="urn:microsoft.com/office/officeart/2005/8/layout/hierarchy2"/>
    <dgm:cxn modelId="{9BB49008-27B4-453E-902D-BFB69EE2B0E1}" type="presParOf" srcId="{52E279D8-0933-4737-AD53-135FAC8E86D8}" destId="{E91CD7A2-C7B4-481A-A765-B310E45A05C4}" srcOrd="1" destOrd="0" presId="urn:microsoft.com/office/officeart/2005/8/layout/hierarchy2"/>
    <dgm:cxn modelId="{80162940-B1F7-4527-BC49-034B51F04E6E}" type="presParOf" srcId="{E91CD7A2-C7B4-481A-A765-B310E45A05C4}" destId="{ED948159-EDC8-449D-A1F0-23BAD993BE6A}" srcOrd="0" destOrd="0" presId="urn:microsoft.com/office/officeart/2005/8/layout/hierarchy2"/>
    <dgm:cxn modelId="{8DA9E5F5-1155-4239-B659-0D8F1167F4B9}" type="presParOf" srcId="{ED948159-EDC8-449D-A1F0-23BAD993BE6A}" destId="{6D513E04-F708-446C-ABFF-55DBB09B70C6}" srcOrd="0" destOrd="0" presId="urn:microsoft.com/office/officeart/2005/8/layout/hierarchy2"/>
    <dgm:cxn modelId="{4FAC609F-F341-4839-95F6-D9021695B6F7}" type="presParOf" srcId="{E91CD7A2-C7B4-481A-A765-B310E45A05C4}" destId="{BE2078EB-A978-4419-892C-02C404B10307}" srcOrd="1" destOrd="0" presId="urn:microsoft.com/office/officeart/2005/8/layout/hierarchy2"/>
    <dgm:cxn modelId="{71F2ECEF-27C9-4671-BAC0-56E64ED722DF}" type="presParOf" srcId="{BE2078EB-A978-4419-892C-02C404B10307}" destId="{1655F339-0F0A-4B6E-B780-12D2C8148158}" srcOrd="0" destOrd="0" presId="urn:microsoft.com/office/officeart/2005/8/layout/hierarchy2"/>
    <dgm:cxn modelId="{3B699360-5DF9-45CF-BFE7-1459C23A5977}" type="presParOf" srcId="{BE2078EB-A978-4419-892C-02C404B10307}" destId="{4BC7E4F8-E7CC-4A2B-8FE3-646B461C154C}" srcOrd="1" destOrd="0" presId="urn:microsoft.com/office/officeart/2005/8/layout/hierarchy2"/>
    <dgm:cxn modelId="{677FB4D1-4DBF-4C44-836F-39B12702E7D2}" type="presParOf" srcId="{4BC7E4F8-E7CC-4A2B-8FE3-646B461C154C}" destId="{2CD5C66B-F2FE-4B58-AC35-498AFC1371B4}" srcOrd="0" destOrd="0" presId="urn:microsoft.com/office/officeart/2005/8/layout/hierarchy2"/>
    <dgm:cxn modelId="{7119C60E-DE06-4153-834F-9B5D45F1BBF0}" type="presParOf" srcId="{2CD5C66B-F2FE-4B58-AC35-498AFC1371B4}" destId="{B83ED1BA-A426-4CAB-B5CB-01674854A024}" srcOrd="0" destOrd="0" presId="urn:microsoft.com/office/officeart/2005/8/layout/hierarchy2"/>
    <dgm:cxn modelId="{81432C7B-2548-4FFD-819A-8BB9A46A0C71}" type="presParOf" srcId="{4BC7E4F8-E7CC-4A2B-8FE3-646B461C154C}" destId="{5A4AC1E2-1D8E-415C-A771-6D0DCCFF0C10}" srcOrd="1" destOrd="0" presId="urn:microsoft.com/office/officeart/2005/8/layout/hierarchy2"/>
    <dgm:cxn modelId="{F5960ABB-257E-4EAF-A20D-02592F15F2C3}" type="presParOf" srcId="{5A4AC1E2-1D8E-415C-A771-6D0DCCFF0C10}" destId="{4D0A7495-2617-4FED-B555-CF8E58DF3E28}" srcOrd="0" destOrd="0" presId="urn:microsoft.com/office/officeart/2005/8/layout/hierarchy2"/>
    <dgm:cxn modelId="{669BAD7A-A38F-46D6-BB9A-4935A46BC346}" type="presParOf" srcId="{5A4AC1E2-1D8E-415C-A771-6D0DCCFF0C10}" destId="{55233BF1-B486-4BC5-B330-41DE1FB17303}" srcOrd="1" destOrd="0" presId="urn:microsoft.com/office/officeart/2005/8/layout/hierarchy2"/>
    <dgm:cxn modelId="{D8F0BD3C-2AA9-4049-AC1A-202F0DBD4F42}" type="presParOf" srcId="{55233BF1-B486-4BC5-B330-41DE1FB17303}" destId="{DED13EAD-F412-4B4A-BDC1-BBF09D1B03A9}" srcOrd="0" destOrd="0" presId="urn:microsoft.com/office/officeart/2005/8/layout/hierarchy2"/>
    <dgm:cxn modelId="{069BDD08-5102-42C7-9D20-055429494909}" type="presParOf" srcId="{DED13EAD-F412-4B4A-BDC1-BBF09D1B03A9}" destId="{EC72BE44-5143-4DCC-AB7C-14F329379F35}" srcOrd="0" destOrd="0" presId="urn:microsoft.com/office/officeart/2005/8/layout/hierarchy2"/>
    <dgm:cxn modelId="{C19F93D9-C00A-4BC6-BEF6-2018B9894D12}" type="presParOf" srcId="{55233BF1-B486-4BC5-B330-41DE1FB17303}" destId="{A1F7ADD6-2E11-48FD-88AC-19C85E8935DE}" srcOrd="1" destOrd="0" presId="urn:microsoft.com/office/officeart/2005/8/layout/hierarchy2"/>
    <dgm:cxn modelId="{56B0BACF-47DE-4D76-B416-4252CE60AC27}" type="presParOf" srcId="{A1F7ADD6-2E11-48FD-88AC-19C85E8935DE}" destId="{9F706AAD-662D-4355-A475-F3561029FC58}" srcOrd="0" destOrd="0" presId="urn:microsoft.com/office/officeart/2005/8/layout/hierarchy2"/>
    <dgm:cxn modelId="{8BE52B1E-0FC7-4AA9-8291-82E8539A8912}" type="presParOf" srcId="{A1F7ADD6-2E11-48FD-88AC-19C85E8935DE}" destId="{6413CE36-58E7-4299-BCB7-015085D6CB52}" srcOrd="1" destOrd="0" presId="urn:microsoft.com/office/officeart/2005/8/layout/hierarchy2"/>
    <dgm:cxn modelId="{57FCAFCF-BF17-4DF8-890F-77D2EFFD954A}" type="presParOf" srcId="{55233BF1-B486-4BC5-B330-41DE1FB17303}" destId="{F1F7DCA9-4305-4B7D-BDE5-A19D36F087F3}" srcOrd="2" destOrd="0" presId="urn:microsoft.com/office/officeart/2005/8/layout/hierarchy2"/>
    <dgm:cxn modelId="{089C21CA-3A26-46C9-BF28-0EA491C91A55}" type="presParOf" srcId="{F1F7DCA9-4305-4B7D-BDE5-A19D36F087F3}" destId="{8F832B24-C271-4483-8825-A066BFF0295A}" srcOrd="0" destOrd="0" presId="urn:microsoft.com/office/officeart/2005/8/layout/hierarchy2"/>
    <dgm:cxn modelId="{E4BDBFE3-BFA2-4C98-B249-99CA09E6676A}" type="presParOf" srcId="{55233BF1-B486-4BC5-B330-41DE1FB17303}" destId="{C74650CC-6D3F-4EB9-A930-74B685406337}" srcOrd="3" destOrd="0" presId="urn:microsoft.com/office/officeart/2005/8/layout/hierarchy2"/>
    <dgm:cxn modelId="{D4D11690-997F-409C-8779-14F14C632068}" type="presParOf" srcId="{C74650CC-6D3F-4EB9-A930-74B685406337}" destId="{4EBE512A-83C8-471A-B51E-E8A62A90CEA6}" srcOrd="0" destOrd="0" presId="urn:microsoft.com/office/officeart/2005/8/layout/hierarchy2"/>
    <dgm:cxn modelId="{A6C538AF-BEE4-41A3-964E-9103C01D7C04}" type="presParOf" srcId="{C74650CC-6D3F-4EB9-A930-74B685406337}" destId="{9CE04469-00FF-4C6D-864E-43A755B526F3}" srcOrd="1" destOrd="0" presId="urn:microsoft.com/office/officeart/2005/8/layout/hierarchy2"/>
    <dgm:cxn modelId="{091C25E2-145A-4261-A1DF-8ADB1C4502AE}" type="presParOf" srcId="{55233BF1-B486-4BC5-B330-41DE1FB17303}" destId="{6450580C-8C47-46EF-B197-8C80799AC8E3}" srcOrd="4" destOrd="0" presId="urn:microsoft.com/office/officeart/2005/8/layout/hierarchy2"/>
    <dgm:cxn modelId="{861A28D0-1D93-4CD3-AD71-E584DF247C5F}" type="presParOf" srcId="{6450580C-8C47-46EF-B197-8C80799AC8E3}" destId="{658EBB70-BC1D-428F-9839-37BD598CDB8D}" srcOrd="0" destOrd="0" presId="urn:microsoft.com/office/officeart/2005/8/layout/hierarchy2"/>
    <dgm:cxn modelId="{1D07489C-37DF-40BD-917E-FA908FEC32D0}" type="presParOf" srcId="{55233BF1-B486-4BC5-B330-41DE1FB17303}" destId="{3A0B8763-84AA-4C58-BF96-1CDF27F11DBF}" srcOrd="5" destOrd="0" presId="urn:microsoft.com/office/officeart/2005/8/layout/hierarchy2"/>
    <dgm:cxn modelId="{F07F4817-3279-4F19-9C72-6D9583C101DA}" type="presParOf" srcId="{3A0B8763-84AA-4C58-BF96-1CDF27F11DBF}" destId="{5128FBF3-89F9-466A-875B-57100E915732}" srcOrd="0" destOrd="0" presId="urn:microsoft.com/office/officeart/2005/8/layout/hierarchy2"/>
    <dgm:cxn modelId="{03D0A640-900A-4A08-9F59-0CCEE8C89DE0}" type="presParOf" srcId="{3A0B8763-84AA-4C58-BF96-1CDF27F11DBF}" destId="{9612C083-3683-43D3-95A8-A58EE050D8F5}" srcOrd="1" destOrd="0" presId="urn:microsoft.com/office/officeart/2005/8/layout/hierarchy2"/>
    <dgm:cxn modelId="{7720C224-3CAC-4172-831E-B02BD401A429}" type="presParOf" srcId="{55233BF1-B486-4BC5-B330-41DE1FB17303}" destId="{1A164571-49C3-4E5A-8B5B-4F1CAF0E4E4C}" srcOrd="6" destOrd="0" presId="urn:microsoft.com/office/officeart/2005/8/layout/hierarchy2"/>
    <dgm:cxn modelId="{8DD8B597-CF2C-45BA-BA63-180144CCB42B}" type="presParOf" srcId="{1A164571-49C3-4E5A-8B5B-4F1CAF0E4E4C}" destId="{89D3DEF9-0927-4183-8F11-CA1258F20870}" srcOrd="0" destOrd="0" presId="urn:microsoft.com/office/officeart/2005/8/layout/hierarchy2"/>
    <dgm:cxn modelId="{551ED301-E319-4A96-967A-76E23F1AC4EE}" type="presParOf" srcId="{55233BF1-B486-4BC5-B330-41DE1FB17303}" destId="{35E1FDB3-CF84-4180-BA02-D50BA7D6ADCF}" srcOrd="7" destOrd="0" presId="urn:microsoft.com/office/officeart/2005/8/layout/hierarchy2"/>
    <dgm:cxn modelId="{FD77D077-A9AB-4A8F-9212-231FF1CA2C00}" type="presParOf" srcId="{35E1FDB3-CF84-4180-BA02-D50BA7D6ADCF}" destId="{502852E6-E3F0-420C-8E86-625BA0601A0C}" srcOrd="0" destOrd="0" presId="urn:microsoft.com/office/officeart/2005/8/layout/hierarchy2"/>
    <dgm:cxn modelId="{A639B5ED-3107-47B8-BDD2-F2FD7118B92A}" type="presParOf" srcId="{35E1FDB3-CF84-4180-BA02-D50BA7D6ADCF}" destId="{2E04C4F6-EFDC-4A81-B23A-CCFD31A4D35C}" srcOrd="1" destOrd="0" presId="urn:microsoft.com/office/officeart/2005/8/layout/hierarchy2"/>
    <dgm:cxn modelId="{BCA4E3C3-D80A-4B63-A019-4543EE4C7A82}" type="presParOf" srcId="{4BC7E4F8-E7CC-4A2B-8FE3-646B461C154C}" destId="{C26941C3-4A7E-437E-9607-02E412FF73B2}" srcOrd="2" destOrd="0" presId="urn:microsoft.com/office/officeart/2005/8/layout/hierarchy2"/>
    <dgm:cxn modelId="{765313B5-B769-4A48-AEE3-8DD97ED501FE}" type="presParOf" srcId="{C26941C3-4A7E-437E-9607-02E412FF73B2}" destId="{E5BDC2D1-CA00-4D5A-A3BC-72B12D5BA7C3}" srcOrd="0" destOrd="0" presId="urn:microsoft.com/office/officeart/2005/8/layout/hierarchy2"/>
    <dgm:cxn modelId="{0D225B56-1DF0-4AAD-A6BE-750F4E8802BD}" type="presParOf" srcId="{4BC7E4F8-E7CC-4A2B-8FE3-646B461C154C}" destId="{4525588F-3EAF-415B-B1B9-63C44944AC92}" srcOrd="3" destOrd="0" presId="urn:microsoft.com/office/officeart/2005/8/layout/hierarchy2"/>
    <dgm:cxn modelId="{8630E938-B6C4-4065-BF55-1A7F3EBB8A40}" type="presParOf" srcId="{4525588F-3EAF-415B-B1B9-63C44944AC92}" destId="{D54ED69B-8FFA-4A07-81AF-F49AEF0A0BC8}" srcOrd="0" destOrd="0" presId="urn:microsoft.com/office/officeart/2005/8/layout/hierarchy2"/>
    <dgm:cxn modelId="{3850DC57-BCA7-4D0A-9A7D-E4BF67B0F07C}" type="presParOf" srcId="{4525588F-3EAF-415B-B1B9-63C44944AC92}" destId="{12D1E937-A5D6-4171-ADC2-B025E057F676}" srcOrd="1" destOrd="0" presId="urn:microsoft.com/office/officeart/2005/8/layout/hierarchy2"/>
    <dgm:cxn modelId="{36029F4C-2A9C-45F1-89F5-4D1B9F3CBE79}" type="presParOf" srcId="{4BC7E4F8-E7CC-4A2B-8FE3-646B461C154C}" destId="{0D3ABE0D-F381-43AA-B4DF-EFD73DA70D9F}" srcOrd="4" destOrd="0" presId="urn:microsoft.com/office/officeart/2005/8/layout/hierarchy2"/>
    <dgm:cxn modelId="{BB880731-77CB-4744-B942-7ED16F8ABA94}" type="presParOf" srcId="{0D3ABE0D-F381-43AA-B4DF-EFD73DA70D9F}" destId="{99663358-03C9-4A05-997F-8944A7C2A715}" srcOrd="0" destOrd="0" presId="urn:microsoft.com/office/officeart/2005/8/layout/hierarchy2"/>
    <dgm:cxn modelId="{3C7DE7F5-21B2-42B8-8FFB-CEA05C115835}" type="presParOf" srcId="{4BC7E4F8-E7CC-4A2B-8FE3-646B461C154C}" destId="{4E3AE68F-92D2-4A36-8F93-B0079D23189B}" srcOrd="5" destOrd="0" presId="urn:microsoft.com/office/officeart/2005/8/layout/hierarchy2"/>
    <dgm:cxn modelId="{413C052E-1396-4FE7-B1D0-6D3556AE656D}" type="presParOf" srcId="{4E3AE68F-92D2-4A36-8F93-B0079D23189B}" destId="{099375EB-BBC3-463C-859B-27565B7E1327}" srcOrd="0" destOrd="0" presId="urn:microsoft.com/office/officeart/2005/8/layout/hierarchy2"/>
    <dgm:cxn modelId="{975B9574-FB96-41D4-BE6A-6EEAF3F0D30D}" type="presParOf" srcId="{4E3AE68F-92D2-4A36-8F93-B0079D23189B}" destId="{AD782039-41E7-43C4-BD19-B0CB6D408C1F}" srcOrd="1" destOrd="0" presId="urn:microsoft.com/office/officeart/2005/8/layout/hierarchy2"/>
    <dgm:cxn modelId="{E5DF0C12-B4BF-4112-9534-3CD977F9D94C}" type="presParOf" srcId="{4BC7E4F8-E7CC-4A2B-8FE3-646B461C154C}" destId="{57F93C75-1D2D-4AFB-ABEC-9707C107BDCA}" srcOrd="6" destOrd="0" presId="urn:microsoft.com/office/officeart/2005/8/layout/hierarchy2"/>
    <dgm:cxn modelId="{D0482804-52D6-4D50-AC43-A5E784D2A3E0}" type="presParOf" srcId="{57F93C75-1D2D-4AFB-ABEC-9707C107BDCA}" destId="{62C625E9-0D30-4C15-A43C-2A9BBFEBF2E3}" srcOrd="0" destOrd="0" presId="urn:microsoft.com/office/officeart/2005/8/layout/hierarchy2"/>
    <dgm:cxn modelId="{69F93296-A2D5-438C-BE67-D8DF365C5616}" type="presParOf" srcId="{4BC7E4F8-E7CC-4A2B-8FE3-646B461C154C}" destId="{C4AC7B0E-D01B-459C-ADBD-9CCF4168BDEB}" srcOrd="7" destOrd="0" presId="urn:microsoft.com/office/officeart/2005/8/layout/hierarchy2"/>
    <dgm:cxn modelId="{745DD4A0-B0EC-45B4-AC29-3DD19E614C5D}" type="presParOf" srcId="{C4AC7B0E-D01B-459C-ADBD-9CCF4168BDEB}" destId="{E17E1F52-892A-4891-B299-D6024FE62169}" srcOrd="0" destOrd="0" presId="urn:microsoft.com/office/officeart/2005/8/layout/hierarchy2"/>
    <dgm:cxn modelId="{8561B50A-F847-4494-B4ED-9BA6260BDAA2}" type="presParOf" srcId="{C4AC7B0E-D01B-459C-ADBD-9CCF4168BDEB}" destId="{4980AF2D-DCEE-4D88-8F94-CF5C4C2ACD0F}" srcOrd="1" destOrd="0" presId="urn:microsoft.com/office/officeart/2005/8/layout/hierarchy2"/>
    <dgm:cxn modelId="{3F3C5713-A418-477D-A3B1-A3C0B2E2BBE3}" type="presParOf" srcId="{E91CD7A2-C7B4-481A-A765-B310E45A05C4}" destId="{1EE6C004-5A2A-4A7B-85EC-EC3B054F2049}" srcOrd="2" destOrd="0" presId="urn:microsoft.com/office/officeart/2005/8/layout/hierarchy2"/>
    <dgm:cxn modelId="{676F9E21-5CB8-4319-99EC-BE9753A17DE3}" type="presParOf" srcId="{1EE6C004-5A2A-4A7B-85EC-EC3B054F2049}" destId="{9831018E-4263-4687-AC17-5855B91684A8}" srcOrd="0" destOrd="0" presId="urn:microsoft.com/office/officeart/2005/8/layout/hierarchy2"/>
    <dgm:cxn modelId="{625B2716-6B8F-4622-83F9-468FEFE690EB}" type="presParOf" srcId="{E91CD7A2-C7B4-481A-A765-B310E45A05C4}" destId="{CFEF134B-287B-4668-B4EE-ECDDF6309B44}" srcOrd="3" destOrd="0" presId="urn:microsoft.com/office/officeart/2005/8/layout/hierarchy2"/>
    <dgm:cxn modelId="{5A1DFD1E-E0A6-46DC-8DE3-5E2BCC9EEE08}" type="presParOf" srcId="{CFEF134B-287B-4668-B4EE-ECDDF6309B44}" destId="{1621EAEF-7842-4D65-BF57-0A1ACA9CC8FC}" srcOrd="0" destOrd="0" presId="urn:microsoft.com/office/officeart/2005/8/layout/hierarchy2"/>
    <dgm:cxn modelId="{E3333823-FC12-4F3F-8741-8CBAFE650F49}" type="presParOf" srcId="{CFEF134B-287B-4668-B4EE-ECDDF6309B44}" destId="{CB23F942-9F66-4037-8EA0-911BF04757DD}" srcOrd="1" destOrd="0" presId="urn:microsoft.com/office/officeart/2005/8/layout/hierarchy2"/>
    <dgm:cxn modelId="{20C88AD7-69D2-4DAD-A41B-6502B1E95636}" type="presParOf" srcId="{CB23F942-9F66-4037-8EA0-911BF04757DD}" destId="{40A6D3D2-62AE-419D-AF95-77C4882B458C}" srcOrd="0" destOrd="0" presId="urn:microsoft.com/office/officeart/2005/8/layout/hierarchy2"/>
    <dgm:cxn modelId="{EFEF3510-6514-49BB-B3DB-1D28A80BCFD4}" type="presParOf" srcId="{40A6D3D2-62AE-419D-AF95-77C4882B458C}" destId="{714A7352-FB03-485F-B650-D6CFAED155FC}" srcOrd="0" destOrd="0" presId="urn:microsoft.com/office/officeart/2005/8/layout/hierarchy2"/>
    <dgm:cxn modelId="{39348491-B224-4ABC-AF0F-EDFCFF82BB90}" type="presParOf" srcId="{CB23F942-9F66-4037-8EA0-911BF04757DD}" destId="{F24FE725-6474-468D-84E7-B633C1B1B0F6}" srcOrd="1" destOrd="0" presId="urn:microsoft.com/office/officeart/2005/8/layout/hierarchy2"/>
    <dgm:cxn modelId="{A773623E-423B-4088-8558-1947DC7601CF}" type="presParOf" srcId="{F24FE725-6474-468D-84E7-B633C1B1B0F6}" destId="{239128C2-AA23-442D-AF49-929F0E6E4B3B}" srcOrd="0" destOrd="0" presId="urn:microsoft.com/office/officeart/2005/8/layout/hierarchy2"/>
    <dgm:cxn modelId="{B21E58BB-5774-46FB-815B-64FE7D6E3B71}" type="presParOf" srcId="{F24FE725-6474-468D-84E7-B633C1B1B0F6}" destId="{66F2B814-E161-4F0A-86A1-63F2DFFC5DF9}" srcOrd="1" destOrd="0" presId="urn:microsoft.com/office/officeart/2005/8/layout/hierarchy2"/>
    <dgm:cxn modelId="{4B3282CA-C227-4B0A-9589-C946264BE560}" type="presParOf" srcId="{CB23F942-9F66-4037-8EA0-911BF04757DD}" destId="{C9848B46-8D14-4334-B3AB-E2CEFDE2E510}" srcOrd="2" destOrd="0" presId="urn:microsoft.com/office/officeart/2005/8/layout/hierarchy2"/>
    <dgm:cxn modelId="{F879D25E-9A6A-4670-A0FF-F349F8444282}" type="presParOf" srcId="{C9848B46-8D14-4334-B3AB-E2CEFDE2E510}" destId="{A02F2429-4ADA-406E-81BD-1AEF946A99FA}" srcOrd="0" destOrd="0" presId="urn:microsoft.com/office/officeart/2005/8/layout/hierarchy2"/>
    <dgm:cxn modelId="{D09A5E8B-03A3-42C9-8D8D-A934B52904B1}" type="presParOf" srcId="{CB23F942-9F66-4037-8EA0-911BF04757DD}" destId="{BC714A44-B64F-43D7-99D4-135AA792ED32}" srcOrd="3" destOrd="0" presId="urn:microsoft.com/office/officeart/2005/8/layout/hierarchy2"/>
    <dgm:cxn modelId="{3B23AAD0-C50F-43EF-8B87-E2ED93D1CBCC}" type="presParOf" srcId="{BC714A44-B64F-43D7-99D4-135AA792ED32}" destId="{A0238E98-B0FC-4C50-8E0C-8EEA4B3091F0}" srcOrd="0" destOrd="0" presId="urn:microsoft.com/office/officeart/2005/8/layout/hierarchy2"/>
    <dgm:cxn modelId="{2534750D-F191-4E1E-8A16-3D0D1456E53C}" type="presParOf" srcId="{BC714A44-B64F-43D7-99D4-135AA792ED32}" destId="{21426F34-DB2E-4BFD-BDC3-4E6E509DFF82}" srcOrd="1" destOrd="0" presId="urn:microsoft.com/office/officeart/2005/8/layout/hierarchy2"/>
    <dgm:cxn modelId="{762C1004-6D39-4B7F-AFBE-5379DC439942}" type="presParOf" srcId="{CB23F942-9F66-4037-8EA0-911BF04757DD}" destId="{F7C1110C-DC0A-4577-9ED2-3942AB614CD5}" srcOrd="4" destOrd="0" presId="urn:microsoft.com/office/officeart/2005/8/layout/hierarchy2"/>
    <dgm:cxn modelId="{0F2EA901-FF96-4F17-ADF5-33D075668498}" type="presParOf" srcId="{F7C1110C-DC0A-4577-9ED2-3942AB614CD5}" destId="{8AABD316-C304-48C0-B623-05CBC413859A}" srcOrd="0" destOrd="0" presId="urn:microsoft.com/office/officeart/2005/8/layout/hierarchy2"/>
    <dgm:cxn modelId="{26BBA682-D7E7-47E1-85FB-490BF5F2BB78}" type="presParOf" srcId="{CB23F942-9F66-4037-8EA0-911BF04757DD}" destId="{C54654F5-A185-4D9C-9B14-68EA922C100D}" srcOrd="5" destOrd="0" presId="urn:microsoft.com/office/officeart/2005/8/layout/hierarchy2"/>
    <dgm:cxn modelId="{3651600A-2147-4F5C-B90A-34E29C5A025B}" type="presParOf" srcId="{C54654F5-A185-4D9C-9B14-68EA922C100D}" destId="{C45870E9-ADEA-4391-ACE9-F03429CB631D}" srcOrd="0" destOrd="0" presId="urn:microsoft.com/office/officeart/2005/8/layout/hierarchy2"/>
    <dgm:cxn modelId="{7CEF3B3F-426E-4C0B-8A38-B8CE4272892F}" type="presParOf" srcId="{C54654F5-A185-4D9C-9B14-68EA922C100D}" destId="{F16F18A0-6EF8-48AC-A5ED-159AB51EE377}" srcOrd="1" destOrd="0" presId="urn:microsoft.com/office/officeart/2005/8/layout/hierarchy2"/>
    <dgm:cxn modelId="{58269C01-C00A-4085-9A8C-0D8A3CAA1669}" type="presParOf" srcId="{F16F18A0-6EF8-48AC-A5ED-159AB51EE377}" destId="{10D0117B-998C-43E8-AFBA-7956F8E4884F}" srcOrd="0" destOrd="0" presId="urn:microsoft.com/office/officeart/2005/8/layout/hierarchy2"/>
    <dgm:cxn modelId="{CC8DE725-CD4B-4538-80BC-BE7EBE99DF11}" type="presParOf" srcId="{10D0117B-998C-43E8-AFBA-7956F8E4884F}" destId="{4C3C7DD9-E51A-45BB-9B6A-C36919092337}" srcOrd="0" destOrd="0" presId="urn:microsoft.com/office/officeart/2005/8/layout/hierarchy2"/>
    <dgm:cxn modelId="{DDD4B69D-D4CF-475D-9D19-727B6AEAE987}" type="presParOf" srcId="{F16F18A0-6EF8-48AC-A5ED-159AB51EE377}" destId="{F881D9B0-5164-4222-96EC-32ABA18328E0}" srcOrd="1" destOrd="0" presId="urn:microsoft.com/office/officeart/2005/8/layout/hierarchy2"/>
    <dgm:cxn modelId="{9DC210A6-A24B-4318-B818-0AFC3FB8BA53}" type="presParOf" srcId="{F881D9B0-5164-4222-96EC-32ABA18328E0}" destId="{56ED67F3-B9FD-4C78-80FF-30A4815AF235}" srcOrd="0" destOrd="0" presId="urn:microsoft.com/office/officeart/2005/8/layout/hierarchy2"/>
    <dgm:cxn modelId="{EEA40E15-5590-4074-9C56-D795C052CD50}" type="presParOf" srcId="{F881D9B0-5164-4222-96EC-32ABA18328E0}" destId="{E008A0C5-AC54-426D-9D8F-617A4FDF3C1B}" srcOrd="1" destOrd="0" presId="urn:microsoft.com/office/officeart/2005/8/layout/hierarchy2"/>
    <dgm:cxn modelId="{EC85FDFC-CAA0-4829-BF19-4E96579D7EED}" type="presParOf" srcId="{F16F18A0-6EF8-48AC-A5ED-159AB51EE377}" destId="{C394C644-B76E-45E0-ABC7-ACBA4F9D3538}" srcOrd="2" destOrd="0" presId="urn:microsoft.com/office/officeart/2005/8/layout/hierarchy2"/>
    <dgm:cxn modelId="{27A964A3-22F3-45F2-8F83-CBE6A6E26AB5}" type="presParOf" srcId="{C394C644-B76E-45E0-ABC7-ACBA4F9D3538}" destId="{EEFB4081-4954-486F-B2AB-82C943E9269E}" srcOrd="0" destOrd="0" presId="urn:microsoft.com/office/officeart/2005/8/layout/hierarchy2"/>
    <dgm:cxn modelId="{C4D370B6-E54C-4862-8E1B-C9887E836C2B}" type="presParOf" srcId="{F16F18A0-6EF8-48AC-A5ED-159AB51EE377}" destId="{A735DF88-B3A6-49E5-BD88-CB31E64418F0}" srcOrd="3" destOrd="0" presId="urn:microsoft.com/office/officeart/2005/8/layout/hierarchy2"/>
    <dgm:cxn modelId="{02F987EB-AF22-4890-A961-178A0C0343EE}" type="presParOf" srcId="{A735DF88-B3A6-49E5-BD88-CB31E64418F0}" destId="{FABDE5FA-0DD4-421E-A4D3-36E0D5BBDB92}" srcOrd="0" destOrd="0" presId="urn:microsoft.com/office/officeart/2005/8/layout/hierarchy2"/>
    <dgm:cxn modelId="{D87E91C3-DC98-447C-B3C1-13D39D0051C7}" type="presParOf" srcId="{A735DF88-B3A6-49E5-BD88-CB31E64418F0}" destId="{31563D38-60EF-4320-A2DD-BCF9D331ED21}" srcOrd="1" destOrd="0" presId="urn:microsoft.com/office/officeart/2005/8/layout/hierarchy2"/>
    <dgm:cxn modelId="{95680473-D422-4530-8EF8-58218D0695BC}" type="presParOf" srcId="{F16F18A0-6EF8-48AC-A5ED-159AB51EE377}" destId="{DEF7D14B-514F-41BA-81E0-7762591997F7}" srcOrd="4" destOrd="0" presId="urn:microsoft.com/office/officeart/2005/8/layout/hierarchy2"/>
    <dgm:cxn modelId="{285411BF-72FC-4D1F-9F3A-43AC4D5C5D08}" type="presParOf" srcId="{DEF7D14B-514F-41BA-81E0-7762591997F7}" destId="{1213530C-76AF-45B4-85D1-1B1AAF56421C}" srcOrd="0" destOrd="0" presId="urn:microsoft.com/office/officeart/2005/8/layout/hierarchy2"/>
    <dgm:cxn modelId="{A2D31521-5C12-4FD0-865A-A6B3D0FEB4D5}" type="presParOf" srcId="{F16F18A0-6EF8-48AC-A5ED-159AB51EE377}" destId="{9D1876E5-848A-41CB-B679-334A3B2908C7}" srcOrd="5" destOrd="0" presId="urn:microsoft.com/office/officeart/2005/8/layout/hierarchy2"/>
    <dgm:cxn modelId="{235D3F72-2195-4C7C-863A-18D82E37D329}" type="presParOf" srcId="{9D1876E5-848A-41CB-B679-334A3B2908C7}" destId="{67D7B1B9-D881-4E14-89B8-C4FFACB24A9E}" srcOrd="0" destOrd="0" presId="urn:microsoft.com/office/officeart/2005/8/layout/hierarchy2"/>
    <dgm:cxn modelId="{96452490-C51B-4209-BF7A-E9E75728D3DD}" type="presParOf" srcId="{9D1876E5-848A-41CB-B679-334A3B2908C7}" destId="{83E35A53-34F5-47ED-9CE3-6EC775E3B306}" srcOrd="1" destOrd="0" presId="urn:microsoft.com/office/officeart/2005/8/layout/hierarchy2"/>
    <dgm:cxn modelId="{0567866D-EE49-46A5-BA4D-EAFCAE530050}" type="presParOf" srcId="{F16F18A0-6EF8-48AC-A5ED-159AB51EE377}" destId="{E91EE39B-4174-4525-9F76-0A8197C83821}" srcOrd="6" destOrd="0" presId="urn:microsoft.com/office/officeart/2005/8/layout/hierarchy2"/>
    <dgm:cxn modelId="{61860E09-598C-4226-A1DC-96022876643D}" type="presParOf" srcId="{E91EE39B-4174-4525-9F76-0A8197C83821}" destId="{E9C9D81A-2AFE-4F83-BF7C-94CB201CBE98}" srcOrd="0" destOrd="0" presId="urn:microsoft.com/office/officeart/2005/8/layout/hierarchy2"/>
    <dgm:cxn modelId="{45A5BB83-FCF4-4CCD-B5E9-90893F0F9DD2}" type="presParOf" srcId="{F16F18A0-6EF8-48AC-A5ED-159AB51EE377}" destId="{088054BC-EE1E-4883-80EE-C3CDDDAF3C96}" srcOrd="7" destOrd="0" presId="urn:microsoft.com/office/officeart/2005/8/layout/hierarchy2"/>
    <dgm:cxn modelId="{EA774389-ED2A-4B12-B109-B53BD39624AA}" type="presParOf" srcId="{088054BC-EE1E-4883-80EE-C3CDDDAF3C96}" destId="{589620C5-3FA2-4B4D-8167-875871CA9FB2}" srcOrd="0" destOrd="0" presId="urn:microsoft.com/office/officeart/2005/8/layout/hierarchy2"/>
    <dgm:cxn modelId="{21FA9CAF-1054-4C83-B9AE-8B23DFF5CB44}" type="presParOf" srcId="{088054BC-EE1E-4883-80EE-C3CDDDAF3C96}" destId="{9CD35B6A-0A11-43A3-A285-5222A1E1F54E}" srcOrd="1" destOrd="0" presId="urn:microsoft.com/office/officeart/2005/8/layout/hierarchy2"/>
    <dgm:cxn modelId="{A438989F-EC2D-4C75-9101-6604236422AD}" type="presParOf" srcId="{F16F18A0-6EF8-48AC-A5ED-159AB51EE377}" destId="{92634CF8-B190-4336-9BD2-3B5F2E074045}" srcOrd="8" destOrd="0" presId="urn:microsoft.com/office/officeart/2005/8/layout/hierarchy2"/>
    <dgm:cxn modelId="{841D0252-4B8F-437D-846D-5476CAD85A61}" type="presParOf" srcId="{92634CF8-B190-4336-9BD2-3B5F2E074045}" destId="{A3EB2593-ABC8-49E1-A4C5-4A34E2591B4D}" srcOrd="0" destOrd="0" presId="urn:microsoft.com/office/officeart/2005/8/layout/hierarchy2"/>
    <dgm:cxn modelId="{4347BA8B-BD46-4B01-8551-37C0B3A6816A}" type="presParOf" srcId="{F16F18A0-6EF8-48AC-A5ED-159AB51EE377}" destId="{7B652F59-7EB7-4984-9056-BFAC8F5BF937}" srcOrd="9" destOrd="0" presId="urn:microsoft.com/office/officeart/2005/8/layout/hierarchy2"/>
    <dgm:cxn modelId="{F96DF4AB-AB07-4FB4-AC61-0B66F041F812}" type="presParOf" srcId="{7B652F59-7EB7-4984-9056-BFAC8F5BF937}" destId="{F3AC8D1A-8ACA-489C-AF38-C96A4AB8A8F4}" srcOrd="0" destOrd="0" presId="urn:microsoft.com/office/officeart/2005/8/layout/hierarchy2"/>
    <dgm:cxn modelId="{BB6C1A95-5175-4FE8-899F-21AC121535BB}" type="presParOf" srcId="{7B652F59-7EB7-4984-9056-BFAC8F5BF937}" destId="{1D6C27A0-8248-4716-8526-C0D3B4D5BCA8}" srcOrd="1" destOrd="0" presId="urn:microsoft.com/office/officeart/2005/8/layout/hierarchy2"/>
    <dgm:cxn modelId="{DB054807-2D72-47FA-8C10-7E8B9EBC9C35}" type="presParOf" srcId="{CB23F942-9F66-4037-8EA0-911BF04757DD}" destId="{BA8E6D4F-A12B-4D54-8247-B6CB417BA8C8}" srcOrd="6" destOrd="0" presId="urn:microsoft.com/office/officeart/2005/8/layout/hierarchy2"/>
    <dgm:cxn modelId="{425B68F6-56B0-42D9-80AA-EDEC28B5EEF8}" type="presParOf" srcId="{BA8E6D4F-A12B-4D54-8247-B6CB417BA8C8}" destId="{D3FC5CC4-889F-46D4-85CE-DFC8B2E8DEAB}" srcOrd="0" destOrd="0" presId="urn:microsoft.com/office/officeart/2005/8/layout/hierarchy2"/>
    <dgm:cxn modelId="{5C005258-5DD6-460A-A65B-15325A6AACE6}" type="presParOf" srcId="{CB23F942-9F66-4037-8EA0-911BF04757DD}" destId="{110DDDE9-2CB6-4884-97CD-B3BE5F6F3959}" srcOrd="7" destOrd="0" presId="urn:microsoft.com/office/officeart/2005/8/layout/hierarchy2"/>
    <dgm:cxn modelId="{CD7818FA-CEF1-4A03-9B38-A48416CEA763}" type="presParOf" srcId="{110DDDE9-2CB6-4884-97CD-B3BE5F6F3959}" destId="{A5102633-8EAA-400D-8996-881F70F69249}" srcOrd="0" destOrd="0" presId="urn:microsoft.com/office/officeart/2005/8/layout/hierarchy2"/>
    <dgm:cxn modelId="{A8FD8FA7-8B64-4C15-8F15-CF62E43BB5F3}" type="presParOf" srcId="{110DDDE9-2CB6-4884-97CD-B3BE5F6F3959}" destId="{7A69A7CD-1DA5-4541-A580-9CE52D63B917}"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8C76A-413B-4871-AA74-7A77288D1073}">
      <dsp:nvSpPr>
        <dsp:cNvPr id="0" name=""/>
        <dsp:cNvSpPr/>
      </dsp:nvSpPr>
      <dsp:spPr>
        <a:xfrm>
          <a:off x="1786762" y="3038456"/>
          <a:ext cx="1055322" cy="527661"/>
        </a:xfrm>
        <a:prstGeom prst="roundRect">
          <a:avLst>
            <a:gd name="adj" fmla="val 10000"/>
          </a:avLst>
        </a:prstGeom>
        <a:solidFill>
          <a:srgbClr val="7030A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Energy</a:t>
          </a:r>
        </a:p>
      </dsp:txBody>
      <dsp:txXfrm>
        <a:off x="1802217" y="3053911"/>
        <a:ext cx="1024412" cy="496751"/>
      </dsp:txXfrm>
    </dsp:sp>
    <dsp:sp modelId="{ED948159-EDC8-449D-A1F0-23BAD993BE6A}">
      <dsp:nvSpPr>
        <dsp:cNvPr id="0" name=""/>
        <dsp:cNvSpPr/>
      </dsp:nvSpPr>
      <dsp:spPr>
        <a:xfrm rot="17350740">
          <a:off x="2410679" y="2687939"/>
          <a:ext cx="1284939" cy="15073"/>
        </a:xfrm>
        <a:custGeom>
          <a:avLst/>
          <a:gdLst/>
          <a:ahLst/>
          <a:cxnLst/>
          <a:rect l="0" t="0" r="0" b="0"/>
          <a:pathLst>
            <a:path>
              <a:moveTo>
                <a:pt x="0" y="7536"/>
              </a:moveTo>
              <a:lnTo>
                <a:pt x="1284939" y="753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021026" y="2663353"/>
        <a:ext cx="64246" cy="64246"/>
      </dsp:txXfrm>
    </dsp:sp>
    <dsp:sp modelId="{1655F339-0F0A-4B6E-B780-12D2C8148158}">
      <dsp:nvSpPr>
        <dsp:cNvPr id="0" name=""/>
        <dsp:cNvSpPr/>
      </dsp:nvSpPr>
      <dsp:spPr>
        <a:xfrm>
          <a:off x="3264214" y="1824835"/>
          <a:ext cx="1055322" cy="527661"/>
        </a:xfrm>
        <a:prstGeom prst="roundRect">
          <a:avLst>
            <a:gd name="adj" fmla="val 10000"/>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Potential</a:t>
          </a:r>
          <a:br>
            <a:rPr lang="en-AU" sz="1600" kern="1200" dirty="0"/>
          </a:br>
          <a:r>
            <a:rPr lang="en-AU" sz="1600" kern="1200" dirty="0"/>
            <a:t>(stored)</a:t>
          </a:r>
        </a:p>
      </dsp:txBody>
      <dsp:txXfrm>
        <a:off x="3279669" y="1840290"/>
        <a:ext cx="1024412" cy="496751"/>
      </dsp:txXfrm>
    </dsp:sp>
    <dsp:sp modelId="{2CD5C66B-F2FE-4B58-AC35-498AFC1371B4}">
      <dsp:nvSpPr>
        <dsp:cNvPr id="0" name=""/>
        <dsp:cNvSpPr/>
      </dsp:nvSpPr>
      <dsp:spPr>
        <a:xfrm rot="17692822">
          <a:off x="4028932" y="1626021"/>
          <a:ext cx="1003337" cy="15073"/>
        </a:xfrm>
        <a:custGeom>
          <a:avLst/>
          <a:gdLst/>
          <a:ahLst/>
          <a:cxnLst/>
          <a:rect l="0" t="0" r="0" b="0"/>
          <a:pathLst>
            <a:path>
              <a:moveTo>
                <a:pt x="0" y="7536"/>
              </a:moveTo>
              <a:lnTo>
                <a:pt x="1003337" y="75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4505518" y="1608474"/>
        <a:ext cx="50166" cy="50166"/>
      </dsp:txXfrm>
    </dsp:sp>
    <dsp:sp modelId="{4D0A7495-2617-4FED-B555-CF8E58DF3E28}">
      <dsp:nvSpPr>
        <dsp:cNvPr id="0" name=""/>
        <dsp:cNvSpPr/>
      </dsp:nvSpPr>
      <dsp:spPr>
        <a:xfrm>
          <a:off x="4741666" y="914619"/>
          <a:ext cx="1055322" cy="527661"/>
        </a:xfrm>
        <a:prstGeom prst="roundRect">
          <a:avLst>
            <a:gd name="adj" fmla="val 10000"/>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Chemical</a:t>
          </a:r>
        </a:p>
      </dsp:txBody>
      <dsp:txXfrm>
        <a:off x="4757121" y="930074"/>
        <a:ext cx="1024412" cy="496751"/>
      </dsp:txXfrm>
    </dsp:sp>
    <dsp:sp modelId="{DED13EAD-F412-4B4A-BDC1-BBF09D1B03A9}">
      <dsp:nvSpPr>
        <dsp:cNvPr id="0" name=""/>
        <dsp:cNvSpPr/>
      </dsp:nvSpPr>
      <dsp:spPr>
        <a:xfrm rot="17692822">
          <a:off x="5506384" y="715805"/>
          <a:ext cx="1003337" cy="15073"/>
        </a:xfrm>
        <a:custGeom>
          <a:avLst/>
          <a:gdLst/>
          <a:ahLst/>
          <a:cxnLst/>
          <a:rect l="0" t="0" r="0" b="0"/>
          <a:pathLst>
            <a:path>
              <a:moveTo>
                <a:pt x="0" y="7536"/>
              </a:moveTo>
              <a:lnTo>
                <a:pt x="1003337" y="75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5982969" y="698258"/>
        <a:ext cx="50166" cy="50166"/>
      </dsp:txXfrm>
    </dsp:sp>
    <dsp:sp modelId="{9F706AAD-662D-4355-A475-F3561029FC58}">
      <dsp:nvSpPr>
        <dsp:cNvPr id="0" name=""/>
        <dsp:cNvSpPr/>
      </dsp:nvSpPr>
      <dsp:spPr>
        <a:xfrm>
          <a:off x="6219117" y="4403"/>
          <a:ext cx="1055322" cy="527661"/>
        </a:xfrm>
        <a:prstGeom prst="roundRect">
          <a:avLst>
            <a:gd name="adj" fmla="val 10000"/>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A battery</a:t>
          </a:r>
        </a:p>
      </dsp:txBody>
      <dsp:txXfrm>
        <a:off x="6234572" y="19858"/>
        <a:ext cx="1024412" cy="496751"/>
      </dsp:txXfrm>
    </dsp:sp>
    <dsp:sp modelId="{F1F7DCA9-4305-4B7D-BDE5-A19D36F087F3}">
      <dsp:nvSpPr>
        <dsp:cNvPr id="0" name=""/>
        <dsp:cNvSpPr/>
      </dsp:nvSpPr>
      <dsp:spPr>
        <a:xfrm rot="19457599">
          <a:off x="5748126" y="1019210"/>
          <a:ext cx="519853" cy="15073"/>
        </a:xfrm>
        <a:custGeom>
          <a:avLst/>
          <a:gdLst/>
          <a:ahLst/>
          <a:cxnLst/>
          <a:rect l="0" t="0" r="0" b="0"/>
          <a:pathLst>
            <a:path>
              <a:moveTo>
                <a:pt x="0" y="7536"/>
              </a:moveTo>
              <a:lnTo>
                <a:pt x="519853" y="75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5995056" y="1013751"/>
        <a:ext cx="25992" cy="25992"/>
      </dsp:txXfrm>
    </dsp:sp>
    <dsp:sp modelId="{4EBE512A-83C8-471A-B51E-E8A62A90CEA6}">
      <dsp:nvSpPr>
        <dsp:cNvPr id="0" name=""/>
        <dsp:cNvSpPr/>
      </dsp:nvSpPr>
      <dsp:spPr>
        <a:xfrm>
          <a:off x="6219117" y="611214"/>
          <a:ext cx="1055322" cy="527661"/>
        </a:xfrm>
        <a:prstGeom prst="roundRect">
          <a:avLst>
            <a:gd name="adj" fmla="val 10000"/>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Food</a:t>
          </a:r>
        </a:p>
      </dsp:txBody>
      <dsp:txXfrm>
        <a:off x="6234572" y="626669"/>
        <a:ext cx="1024412" cy="496751"/>
      </dsp:txXfrm>
    </dsp:sp>
    <dsp:sp modelId="{6450580C-8C47-46EF-B197-8C80799AC8E3}">
      <dsp:nvSpPr>
        <dsp:cNvPr id="0" name=""/>
        <dsp:cNvSpPr/>
      </dsp:nvSpPr>
      <dsp:spPr>
        <a:xfrm rot="1928588">
          <a:off x="5757157" y="1309168"/>
          <a:ext cx="519721" cy="15073"/>
        </a:xfrm>
        <a:custGeom>
          <a:avLst/>
          <a:gdLst/>
          <a:ahLst/>
          <a:cxnLst/>
          <a:rect l="0" t="0" r="0" b="0"/>
          <a:pathLst>
            <a:path>
              <a:moveTo>
                <a:pt x="0" y="7536"/>
              </a:moveTo>
              <a:lnTo>
                <a:pt x="519721" y="75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6004025" y="1303712"/>
        <a:ext cx="25986" cy="25986"/>
      </dsp:txXfrm>
    </dsp:sp>
    <dsp:sp modelId="{5128FBF3-89F9-466A-875B-57100E915732}">
      <dsp:nvSpPr>
        <dsp:cNvPr id="0" name=""/>
        <dsp:cNvSpPr/>
      </dsp:nvSpPr>
      <dsp:spPr>
        <a:xfrm>
          <a:off x="6237047" y="1191129"/>
          <a:ext cx="1055322" cy="527661"/>
        </a:xfrm>
        <a:prstGeom prst="roundRect">
          <a:avLst>
            <a:gd name="adj" fmla="val 10000"/>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Fossil fuels</a:t>
          </a:r>
        </a:p>
      </dsp:txBody>
      <dsp:txXfrm>
        <a:off x="6252502" y="1206584"/>
        <a:ext cx="1024412" cy="496751"/>
      </dsp:txXfrm>
    </dsp:sp>
    <dsp:sp modelId="{1A164571-49C3-4E5A-8B5B-4F1CAF0E4E4C}">
      <dsp:nvSpPr>
        <dsp:cNvPr id="0" name=""/>
        <dsp:cNvSpPr/>
      </dsp:nvSpPr>
      <dsp:spPr>
        <a:xfrm rot="3907178">
          <a:off x="5506384" y="1626021"/>
          <a:ext cx="1003337" cy="15073"/>
        </a:xfrm>
        <a:custGeom>
          <a:avLst/>
          <a:gdLst/>
          <a:ahLst/>
          <a:cxnLst/>
          <a:rect l="0" t="0" r="0" b="0"/>
          <a:pathLst>
            <a:path>
              <a:moveTo>
                <a:pt x="0" y="7536"/>
              </a:moveTo>
              <a:lnTo>
                <a:pt x="1003337" y="75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5982969" y="1608474"/>
        <a:ext cx="50166" cy="50166"/>
      </dsp:txXfrm>
    </dsp:sp>
    <dsp:sp modelId="{502852E6-E3F0-420C-8E86-625BA0601A0C}">
      <dsp:nvSpPr>
        <dsp:cNvPr id="0" name=""/>
        <dsp:cNvSpPr/>
      </dsp:nvSpPr>
      <dsp:spPr>
        <a:xfrm>
          <a:off x="6219117" y="1824835"/>
          <a:ext cx="1055322" cy="527661"/>
        </a:xfrm>
        <a:prstGeom prst="roundRect">
          <a:avLst>
            <a:gd name="adj" fmla="val 10000"/>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Etc</a:t>
          </a:r>
        </a:p>
      </dsp:txBody>
      <dsp:txXfrm>
        <a:off x="6234572" y="1840290"/>
        <a:ext cx="1024412" cy="496751"/>
      </dsp:txXfrm>
    </dsp:sp>
    <dsp:sp modelId="{C26941C3-4A7E-437E-9607-02E412FF73B2}">
      <dsp:nvSpPr>
        <dsp:cNvPr id="0" name=""/>
        <dsp:cNvSpPr/>
      </dsp:nvSpPr>
      <dsp:spPr>
        <a:xfrm rot="19457599">
          <a:off x="4270674" y="1929426"/>
          <a:ext cx="519853" cy="15073"/>
        </a:xfrm>
        <a:custGeom>
          <a:avLst/>
          <a:gdLst/>
          <a:ahLst/>
          <a:cxnLst/>
          <a:rect l="0" t="0" r="0" b="0"/>
          <a:pathLst>
            <a:path>
              <a:moveTo>
                <a:pt x="0" y="7536"/>
              </a:moveTo>
              <a:lnTo>
                <a:pt x="519853" y="75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4517605" y="1923967"/>
        <a:ext cx="25992" cy="25992"/>
      </dsp:txXfrm>
    </dsp:sp>
    <dsp:sp modelId="{D54ED69B-8FFA-4A07-81AF-F49AEF0A0BC8}">
      <dsp:nvSpPr>
        <dsp:cNvPr id="0" name=""/>
        <dsp:cNvSpPr/>
      </dsp:nvSpPr>
      <dsp:spPr>
        <a:xfrm>
          <a:off x="4741666" y="1521430"/>
          <a:ext cx="1055322" cy="527661"/>
        </a:xfrm>
        <a:prstGeom prst="roundRect">
          <a:avLst>
            <a:gd name="adj" fmla="val 10000"/>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Nuclear</a:t>
          </a:r>
        </a:p>
      </dsp:txBody>
      <dsp:txXfrm>
        <a:off x="4757121" y="1536885"/>
        <a:ext cx="1024412" cy="496751"/>
      </dsp:txXfrm>
    </dsp:sp>
    <dsp:sp modelId="{0D3ABE0D-F381-43AA-B4DF-EFD73DA70D9F}">
      <dsp:nvSpPr>
        <dsp:cNvPr id="0" name=""/>
        <dsp:cNvSpPr/>
      </dsp:nvSpPr>
      <dsp:spPr>
        <a:xfrm rot="2142401">
          <a:off x="4270674" y="2232832"/>
          <a:ext cx="519853" cy="15073"/>
        </a:xfrm>
        <a:custGeom>
          <a:avLst/>
          <a:gdLst/>
          <a:ahLst/>
          <a:cxnLst/>
          <a:rect l="0" t="0" r="0" b="0"/>
          <a:pathLst>
            <a:path>
              <a:moveTo>
                <a:pt x="0" y="7536"/>
              </a:moveTo>
              <a:lnTo>
                <a:pt x="519853" y="75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4517605" y="2227372"/>
        <a:ext cx="25992" cy="25992"/>
      </dsp:txXfrm>
    </dsp:sp>
    <dsp:sp modelId="{099375EB-BBC3-463C-859B-27565B7E1327}">
      <dsp:nvSpPr>
        <dsp:cNvPr id="0" name=""/>
        <dsp:cNvSpPr/>
      </dsp:nvSpPr>
      <dsp:spPr>
        <a:xfrm>
          <a:off x="4741666" y="2128240"/>
          <a:ext cx="1055322" cy="527661"/>
        </a:xfrm>
        <a:prstGeom prst="roundRect">
          <a:avLst>
            <a:gd name="adj" fmla="val 10000"/>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Elastic</a:t>
          </a:r>
        </a:p>
      </dsp:txBody>
      <dsp:txXfrm>
        <a:off x="4757121" y="2143695"/>
        <a:ext cx="1024412" cy="496751"/>
      </dsp:txXfrm>
    </dsp:sp>
    <dsp:sp modelId="{57F93C75-1D2D-4AFB-ABEC-9707C107BDCA}">
      <dsp:nvSpPr>
        <dsp:cNvPr id="0" name=""/>
        <dsp:cNvSpPr/>
      </dsp:nvSpPr>
      <dsp:spPr>
        <a:xfrm rot="3979274">
          <a:off x="4022169" y="2536237"/>
          <a:ext cx="993890" cy="15073"/>
        </a:xfrm>
        <a:custGeom>
          <a:avLst/>
          <a:gdLst/>
          <a:ahLst/>
          <a:cxnLst/>
          <a:rect l="0" t="0" r="0" b="0"/>
          <a:pathLst>
            <a:path>
              <a:moveTo>
                <a:pt x="0" y="7536"/>
              </a:moveTo>
              <a:lnTo>
                <a:pt x="993890" y="75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4494267" y="2518926"/>
        <a:ext cx="49694" cy="49694"/>
      </dsp:txXfrm>
    </dsp:sp>
    <dsp:sp modelId="{E17E1F52-892A-4891-B299-D6024FE62169}">
      <dsp:nvSpPr>
        <dsp:cNvPr id="0" name=""/>
        <dsp:cNvSpPr/>
      </dsp:nvSpPr>
      <dsp:spPr>
        <a:xfrm>
          <a:off x="4718691" y="2735051"/>
          <a:ext cx="1055322" cy="527661"/>
        </a:xfrm>
        <a:prstGeom prst="roundRect">
          <a:avLst>
            <a:gd name="adj" fmla="val 10000"/>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Etc.</a:t>
          </a:r>
        </a:p>
      </dsp:txBody>
      <dsp:txXfrm>
        <a:off x="4734146" y="2750506"/>
        <a:ext cx="1024412" cy="496751"/>
      </dsp:txXfrm>
    </dsp:sp>
    <dsp:sp modelId="{1EE6C004-5A2A-4A7B-85EC-EC3B054F2049}">
      <dsp:nvSpPr>
        <dsp:cNvPr id="0" name=""/>
        <dsp:cNvSpPr/>
      </dsp:nvSpPr>
      <dsp:spPr>
        <a:xfrm rot="4249260">
          <a:off x="2410679" y="3901561"/>
          <a:ext cx="1284939" cy="15073"/>
        </a:xfrm>
        <a:custGeom>
          <a:avLst/>
          <a:gdLst/>
          <a:ahLst/>
          <a:cxnLst/>
          <a:rect l="0" t="0" r="0" b="0"/>
          <a:pathLst>
            <a:path>
              <a:moveTo>
                <a:pt x="0" y="7536"/>
              </a:moveTo>
              <a:lnTo>
                <a:pt x="1284939" y="753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021026" y="3876974"/>
        <a:ext cx="64246" cy="64246"/>
      </dsp:txXfrm>
    </dsp:sp>
    <dsp:sp modelId="{1621EAEF-7842-4D65-BF57-0A1ACA9CC8FC}">
      <dsp:nvSpPr>
        <dsp:cNvPr id="0" name=""/>
        <dsp:cNvSpPr/>
      </dsp:nvSpPr>
      <dsp:spPr>
        <a:xfrm>
          <a:off x="3264214" y="4252077"/>
          <a:ext cx="1055322" cy="527661"/>
        </a:xfrm>
        <a:prstGeom prst="roundRect">
          <a:avLst>
            <a:gd name="adj" fmla="val 10000"/>
          </a:avLst>
        </a:prstGeom>
        <a:solidFill>
          <a:schemeClr val="accent3">
            <a:lumMod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Kinetic</a:t>
          </a:r>
          <a:br>
            <a:rPr lang="en-AU" sz="1600" kern="1200" dirty="0"/>
          </a:br>
          <a:r>
            <a:rPr lang="en-AU" sz="1600" kern="1200" dirty="0"/>
            <a:t>(in motion)</a:t>
          </a:r>
        </a:p>
      </dsp:txBody>
      <dsp:txXfrm>
        <a:off x="3279669" y="4267532"/>
        <a:ext cx="1024412" cy="496751"/>
      </dsp:txXfrm>
    </dsp:sp>
    <dsp:sp modelId="{40A6D3D2-62AE-419D-AF95-77C4882B458C}">
      <dsp:nvSpPr>
        <dsp:cNvPr id="0" name=""/>
        <dsp:cNvSpPr/>
      </dsp:nvSpPr>
      <dsp:spPr>
        <a:xfrm rot="17692822">
          <a:off x="4028932" y="4053263"/>
          <a:ext cx="1003337" cy="15073"/>
        </a:xfrm>
        <a:custGeom>
          <a:avLst/>
          <a:gdLst/>
          <a:ahLst/>
          <a:cxnLst/>
          <a:rect l="0" t="0" r="0" b="0"/>
          <a:pathLst>
            <a:path>
              <a:moveTo>
                <a:pt x="0" y="7536"/>
              </a:moveTo>
              <a:lnTo>
                <a:pt x="1003337" y="75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4505518" y="4035716"/>
        <a:ext cx="50166" cy="50166"/>
      </dsp:txXfrm>
    </dsp:sp>
    <dsp:sp modelId="{239128C2-AA23-442D-AF49-929F0E6E4B3B}">
      <dsp:nvSpPr>
        <dsp:cNvPr id="0" name=""/>
        <dsp:cNvSpPr/>
      </dsp:nvSpPr>
      <dsp:spPr>
        <a:xfrm>
          <a:off x="4741666" y="3341861"/>
          <a:ext cx="1055322" cy="527661"/>
        </a:xfrm>
        <a:prstGeom prst="roundRect">
          <a:avLst>
            <a:gd name="adj" fmla="val 10000"/>
          </a:avLst>
        </a:prstGeom>
        <a:solidFill>
          <a:schemeClr val="accent3">
            <a:lumMod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Thermal</a:t>
          </a:r>
          <a:br>
            <a:rPr lang="en-AU" sz="1600" kern="1200" dirty="0"/>
          </a:br>
          <a:r>
            <a:rPr lang="en-AU" sz="1600" kern="1200" dirty="0"/>
            <a:t>(heat)</a:t>
          </a:r>
        </a:p>
      </dsp:txBody>
      <dsp:txXfrm>
        <a:off x="4757121" y="3357316"/>
        <a:ext cx="1024412" cy="496751"/>
      </dsp:txXfrm>
    </dsp:sp>
    <dsp:sp modelId="{C9848B46-8D14-4334-B3AB-E2CEFDE2E510}">
      <dsp:nvSpPr>
        <dsp:cNvPr id="0" name=""/>
        <dsp:cNvSpPr/>
      </dsp:nvSpPr>
      <dsp:spPr>
        <a:xfrm rot="19457599">
          <a:off x="4270674" y="4356669"/>
          <a:ext cx="519853" cy="15073"/>
        </a:xfrm>
        <a:custGeom>
          <a:avLst/>
          <a:gdLst/>
          <a:ahLst/>
          <a:cxnLst/>
          <a:rect l="0" t="0" r="0" b="0"/>
          <a:pathLst>
            <a:path>
              <a:moveTo>
                <a:pt x="0" y="7536"/>
              </a:moveTo>
              <a:lnTo>
                <a:pt x="519853" y="75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4517605" y="4351209"/>
        <a:ext cx="25992" cy="25992"/>
      </dsp:txXfrm>
    </dsp:sp>
    <dsp:sp modelId="{A0238E98-B0FC-4C50-8E0C-8EEA4B3091F0}">
      <dsp:nvSpPr>
        <dsp:cNvPr id="0" name=""/>
        <dsp:cNvSpPr/>
      </dsp:nvSpPr>
      <dsp:spPr>
        <a:xfrm>
          <a:off x="4741666" y="3948672"/>
          <a:ext cx="1055322" cy="527661"/>
        </a:xfrm>
        <a:prstGeom prst="roundRect">
          <a:avLst>
            <a:gd name="adj" fmla="val 10000"/>
          </a:avLst>
        </a:prstGeom>
        <a:solidFill>
          <a:schemeClr val="accent3">
            <a:lumMod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Mechanical</a:t>
          </a:r>
        </a:p>
      </dsp:txBody>
      <dsp:txXfrm>
        <a:off x="4757121" y="3964127"/>
        <a:ext cx="1024412" cy="496751"/>
      </dsp:txXfrm>
    </dsp:sp>
    <dsp:sp modelId="{F7C1110C-DC0A-4577-9ED2-3942AB614CD5}">
      <dsp:nvSpPr>
        <dsp:cNvPr id="0" name=""/>
        <dsp:cNvSpPr/>
      </dsp:nvSpPr>
      <dsp:spPr>
        <a:xfrm rot="2142401">
          <a:off x="4270674" y="4660074"/>
          <a:ext cx="519853" cy="15073"/>
        </a:xfrm>
        <a:custGeom>
          <a:avLst/>
          <a:gdLst/>
          <a:ahLst/>
          <a:cxnLst/>
          <a:rect l="0" t="0" r="0" b="0"/>
          <a:pathLst>
            <a:path>
              <a:moveTo>
                <a:pt x="0" y="7536"/>
              </a:moveTo>
              <a:lnTo>
                <a:pt x="519853" y="75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4517605" y="4654614"/>
        <a:ext cx="25992" cy="25992"/>
      </dsp:txXfrm>
    </dsp:sp>
    <dsp:sp modelId="{C45870E9-ADEA-4391-ACE9-F03429CB631D}">
      <dsp:nvSpPr>
        <dsp:cNvPr id="0" name=""/>
        <dsp:cNvSpPr/>
      </dsp:nvSpPr>
      <dsp:spPr>
        <a:xfrm>
          <a:off x="4741666" y="4555482"/>
          <a:ext cx="1055322" cy="527661"/>
        </a:xfrm>
        <a:prstGeom prst="roundRect">
          <a:avLst>
            <a:gd name="adj" fmla="val 10000"/>
          </a:avLst>
        </a:prstGeom>
        <a:solidFill>
          <a:schemeClr val="accent3">
            <a:lumMod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Electro-</a:t>
          </a:r>
          <a:br>
            <a:rPr lang="en-AU" sz="1600" kern="1200" dirty="0"/>
          </a:br>
          <a:r>
            <a:rPr lang="en-AU" sz="1600" kern="1200" dirty="0"/>
            <a:t>magnetic</a:t>
          </a:r>
        </a:p>
      </dsp:txBody>
      <dsp:txXfrm>
        <a:off x="4757121" y="4570937"/>
        <a:ext cx="1024412" cy="496751"/>
      </dsp:txXfrm>
    </dsp:sp>
    <dsp:sp modelId="{10D0117B-998C-43E8-AFBA-7956F8E4884F}">
      <dsp:nvSpPr>
        <dsp:cNvPr id="0" name=""/>
        <dsp:cNvSpPr/>
      </dsp:nvSpPr>
      <dsp:spPr>
        <a:xfrm rot="17350740">
          <a:off x="5365583" y="4204966"/>
          <a:ext cx="1284939" cy="15073"/>
        </a:xfrm>
        <a:custGeom>
          <a:avLst/>
          <a:gdLst/>
          <a:ahLst/>
          <a:cxnLst/>
          <a:rect l="0" t="0" r="0" b="0"/>
          <a:pathLst>
            <a:path>
              <a:moveTo>
                <a:pt x="0" y="7536"/>
              </a:moveTo>
              <a:lnTo>
                <a:pt x="1284939" y="75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5975929" y="4180379"/>
        <a:ext cx="64246" cy="64246"/>
      </dsp:txXfrm>
    </dsp:sp>
    <dsp:sp modelId="{56ED67F3-B9FD-4C78-80FF-30A4815AF235}">
      <dsp:nvSpPr>
        <dsp:cNvPr id="0" name=""/>
        <dsp:cNvSpPr/>
      </dsp:nvSpPr>
      <dsp:spPr>
        <a:xfrm>
          <a:off x="6219117" y="3341861"/>
          <a:ext cx="1055322" cy="527661"/>
        </a:xfrm>
        <a:prstGeom prst="roundRect">
          <a:avLst>
            <a:gd name="adj" fmla="val 10000"/>
          </a:avLst>
        </a:prstGeom>
        <a:solidFill>
          <a:schemeClr val="accent3">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Radio</a:t>
          </a:r>
        </a:p>
      </dsp:txBody>
      <dsp:txXfrm>
        <a:off x="6234572" y="3357316"/>
        <a:ext cx="1024412" cy="496751"/>
      </dsp:txXfrm>
    </dsp:sp>
    <dsp:sp modelId="{C394C644-B76E-45E0-ABC7-ACBA4F9D3538}">
      <dsp:nvSpPr>
        <dsp:cNvPr id="0" name=""/>
        <dsp:cNvSpPr/>
      </dsp:nvSpPr>
      <dsp:spPr>
        <a:xfrm rot="18289469">
          <a:off x="5638454" y="4508371"/>
          <a:ext cx="739196" cy="15073"/>
        </a:xfrm>
        <a:custGeom>
          <a:avLst/>
          <a:gdLst/>
          <a:ahLst/>
          <a:cxnLst/>
          <a:rect l="0" t="0" r="0" b="0"/>
          <a:pathLst>
            <a:path>
              <a:moveTo>
                <a:pt x="0" y="7536"/>
              </a:moveTo>
              <a:lnTo>
                <a:pt x="739196" y="75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5989573" y="4497428"/>
        <a:ext cx="36959" cy="36959"/>
      </dsp:txXfrm>
    </dsp:sp>
    <dsp:sp modelId="{FABDE5FA-0DD4-421E-A4D3-36E0D5BBDB92}">
      <dsp:nvSpPr>
        <dsp:cNvPr id="0" name=""/>
        <dsp:cNvSpPr/>
      </dsp:nvSpPr>
      <dsp:spPr>
        <a:xfrm>
          <a:off x="6219117" y="3948672"/>
          <a:ext cx="1055322" cy="527661"/>
        </a:xfrm>
        <a:prstGeom prst="roundRect">
          <a:avLst>
            <a:gd name="adj" fmla="val 10000"/>
          </a:avLst>
        </a:prstGeom>
        <a:solidFill>
          <a:schemeClr val="accent3">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Micro-</a:t>
          </a:r>
          <a:br>
            <a:rPr lang="en-AU" sz="1600" kern="1200" dirty="0"/>
          </a:br>
          <a:r>
            <a:rPr lang="en-AU" sz="1600" kern="1200" dirty="0"/>
            <a:t>waves</a:t>
          </a:r>
        </a:p>
      </dsp:txBody>
      <dsp:txXfrm>
        <a:off x="6234572" y="3964127"/>
        <a:ext cx="1024412" cy="496751"/>
      </dsp:txXfrm>
    </dsp:sp>
    <dsp:sp modelId="{DEF7D14B-514F-41BA-81E0-7762591997F7}">
      <dsp:nvSpPr>
        <dsp:cNvPr id="0" name=""/>
        <dsp:cNvSpPr/>
      </dsp:nvSpPr>
      <dsp:spPr>
        <a:xfrm rot="41697">
          <a:off x="5796973" y="4814280"/>
          <a:ext cx="412862" cy="15073"/>
        </a:xfrm>
        <a:custGeom>
          <a:avLst/>
          <a:gdLst/>
          <a:ahLst/>
          <a:cxnLst/>
          <a:rect l="0" t="0" r="0" b="0"/>
          <a:pathLst>
            <a:path>
              <a:moveTo>
                <a:pt x="0" y="7536"/>
              </a:moveTo>
              <a:lnTo>
                <a:pt x="412862" y="75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5993083" y="4811495"/>
        <a:ext cx="20643" cy="20643"/>
      </dsp:txXfrm>
    </dsp:sp>
    <dsp:sp modelId="{67D7B1B9-D881-4E14-89B8-C4FFACB24A9E}">
      <dsp:nvSpPr>
        <dsp:cNvPr id="0" name=""/>
        <dsp:cNvSpPr/>
      </dsp:nvSpPr>
      <dsp:spPr>
        <a:xfrm>
          <a:off x="6209820" y="4560490"/>
          <a:ext cx="1055322" cy="527661"/>
        </a:xfrm>
        <a:prstGeom prst="roundRect">
          <a:avLst>
            <a:gd name="adj" fmla="val 10000"/>
          </a:avLst>
        </a:prstGeom>
        <a:solidFill>
          <a:schemeClr val="accent3">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Infrared</a:t>
          </a:r>
        </a:p>
      </dsp:txBody>
      <dsp:txXfrm>
        <a:off x="6225275" y="4575945"/>
        <a:ext cx="1024412" cy="496751"/>
      </dsp:txXfrm>
    </dsp:sp>
    <dsp:sp modelId="{E91EE39B-4174-4525-9F76-0A8197C83821}">
      <dsp:nvSpPr>
        <dsp:cNvPr id="0" name=""/>
        <dsp:cNvSpPr/>
      </dsp:nvSpPr>
      <dsp:spPr>
        <a:xfrm rot="3310531">
          <a:off x="5638454" y="5115182"/>
          <a:ext cx="739196" cy="15073"/>
        </a:xfrm>
        <a:custGeom>
          <a:avLst/>
          <a:gdLst/>
          <a:ahLst/>
          <a:cxnLst/>
          <a:rect l="0" t="0" r="0" b="0"/>
          <a:pathLst>
            <a:path>
              <a:moveTo>
                <a:pt x="0" y="7536"/>
              </a:moveTo>
              <a:lnTo>
                <a:pt x="739196" y="75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5989573" y="5104238"/>
        <a:ext cx="36959" cy="36959"/>
      </dsp:txXfrm>
    </dsp:sp>
    <dsp:sp modelId="{589620C5-3FA2-4B4D-8167-875871CA9FB2}">
      <dsp:nvSpPr>
        <dsp:cNvPr id="0" name=""/>
        <dsp:cNvSpPr/>
      </dsp:nvSpPr>
      <dsp:spPr>
        <a:xfrm>
          <a:off x="6219117" y="5162293"/>
          <a:ext cx="1055322" cy="527661"/>
        </a:xfrm>
        <a:prstGeom prst="roundRect">
          <a:avLst>
            <a:gd name="adj" fmla="val 10000"/>
          </a:avLst>
        </a:prstGeom>
        <a:solidFill>
          <a:schemeClr val="accent3">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Visible</a:t>
          </a:r>
          <a:br>
            <a:rPr lang="en-AU" sz="1600" kern="1200" dirty="0"/>
          </a:br>
          <a:r>
            <a:rPr lang="en-AU" sz="1600" kern="1200" dirty="0"/>
            <a:t>light</a:t>
          </a:r>
        </a:p>
      </dsp:txBody>
      <dsp:txXfrm>
        <a:off x="6234572" y="5177748"/>
        <a:ext cx="1024412" cy="496751"/>
      </dsp:txXfrm>
    </dsp:sp>
    <dsp:sp modelId="{92634CF8-B190-4336-9BD2-3B5F2E074045}">
      <dsp:nvSpPr>
        <dsp:cNvPr id="0" name=""/>
        <dsp:cNvSpPr/>
      </dsp:nvSpPr>
      <dsp:spPr>
        <a:xfrm rot="4249260">
          <a:off x="5365583" y="5418587"/>
          <a:ext cx="1284939" cy="15073"/>
        </a:xfrm>
        <a:custGeom>
          <a:avLst/>
          <a:gdLst/>
          <a:ahLst/>
          <a:cxnLst/>
          <a:rect l="0" t="0" r="0" b="0"/>
          <a:pathLst>
            <a:path>
              <a:moveTo>
                <a:pt x="0" y="7536"/>
              </a:moveTo>
              <a:lnTo>
                <a:pt x="1284939" y="75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5975929" y="5394000"/>
        <a:ext cx="64246" cy="64246"/>
      </dsp:txXfrm>
    </dsp:sp>
    <dsp:sp modelId="{F3AC8D1A-8ACA-489C-AF38-C96A4AB8A8F4}">
      <dsp:nvSpPr>
        <dsp:cNvPr id="0" name=""/>
        <dsp:cNvSpPr/>
      </dsp:nvSpPr>
      <dsp:spPr>
        <a:xfrm>
          <a:off x="6219117" y="5769104"/>
          <a:ext cx="1055322" cy="527661"/>
        </a:xfrm>
        <a:prstGeom prst="roundRect">
          <a:avLst>
            <a:gd name="adj" fmla="val 10000"/>
          </a:avLst>
        </a:prstGeom>
        <a:solidFill>
          <a:schemeClr val="accent3">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Etc.</a:t>
          </a:r>
        </a:p>
      </dsp:txBody>
      <dsp:txXfrm>
        <a:off x="6234572" y="5784559"/>
        <a:ext cx="1024412" cy="496751"/>
      </dsp:txXfrm>
    </dsp:sp>
    <dsp:sp modelId="{BA8E6D4F-A12B-4D54-8247-B6CB417BA8C8}">
      <dsp:nvSpPr>
        <dsp:cNvPr id="0" name=""/>
        <dsp:cNvSpPr/>
      </dsp:nvSpPr>
      <dsp:spPr>
        <a:xfrm rot="3907178">
          <a:off x="4028932" y="4963479"/>
          <a:ext cx="1003337" cy="15073"/>
        </a:xfrm>
        <a:custGeom>
          <a:avLst/>
          <a:gdLst/>
          <a:ahLst/>
          <a:cxnLst/>
          <a:rect l="0" t="0" r="0" b="0"/>
          <a:pathLst>
            <a:path>
              <a:moveTo>
                <a:pt x="0" y="7536"/>
              </a:moveTo>
              <a:lnTo>
                <a:pt x="1003337" y="75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4505518" y="4945932"/>
        <a:ext cx="50166" cy="50166"/>
      </dsp:txXfrm>
    </dsp:sp>
    <dsp:sp modelId="{A5102633-8EAA-400D-8996-881F70F69249}">
      <dsp:nvSpPr>
        <dsp:cNvPr id="0" name=""/>
        <dsp:cNvSpPr/>
      </dsp:nvSpPr>
      <dsp:spPr>
        <a:xfrm>
          <a:off x="4741666" y="5162293"/>
          <a:ext cx="1055322" cy="527661"/>
        </a:xfrm>
        <a:prstGeom prst="roundRect">
          <a:avLst>
            <a:gd name="adj" fmla="val 10000"/>
          </a:avLst>
        </a:prstGeom>
        <a:solidFill>
          <a:schemeClr val="accent3">
            <a:lumMod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Etc.</a:t>
          </a:r>
        </a:p>
      </dsp:txBody>
      <dsp:txXfrm>
        <a:off x="4757121" y="5177748"/>
        <a:ext cx="1024412" cy="49675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8E3B3-E303-4ED6-819E-6A9672EEC034}" type="datetimeFigureOut">
              <a:rPr lang="en-AU" smtClean="0"/>
              <a:t>29/04/2025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20D0A4-CD2A-473F-B44B-3309774635DA}" type="slidenum">
              <a:rPr lang="en-AU" smtClean="0"/>
              <a:t>‹#›</a:t>
            </a:fld>
            <a:endParaRPr lang="en-AU"/>
          </a:p>
        </p:txBody>
      </p:sp>
    </p:spTree>
    <p:extLst>
      <p:ext uri="{BB962C8B-B14F-4D97-AF65-F5344CB8AC3E}">
        <p14:creationId xmlns:p14="http://schemas.microsoft.com/office/powerpoint/2010/main" val="1900081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720D0A4-CD2A-473F-B44B-3309774635DA}" type="slidenum">
              <a:rPr lang="en-AU" smtClean="0"/>
              <a:t>6</a:t>
            </a:fld>
            <a:endParaRPr lang="en-AU"/>
          </a:p>
        </p:txBody>
      </p:sp>
    </p:spTree>
    <p:extLst>
      <p:ext uri="{BB962C8B-B14F-4D97-AF65-F5344CB8AC3E}">
        <p14:creationId xmlns:p14="http://schemas.microsoft.com/office/powerpoint/2010/main" val="412740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720D0A4-CD2A-473F-B44B-3309774635DA}" type="slidenum">
              <a:rPr lang="en-AU" smtClean="0"/>
              <a:t>7</a:t>
            </a:fld>
            <a:endParaRPr lang="en-AU"/>
          </a:p>
        </p:txBody>
      </p:sp>
    </p:spTree>
    <p:extLst>
      <p:ext uri="{BB962C8B-B14F-4D97-AF65-F5344CB8AC3E}">
        <p14:creationId xmlns:p14="http://schemas.microsoft.com/office/powerpoint/2010/main" val="2112109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720D0A4-CD2A-473F-B44B-3309774635DA}" type="slidenum">
              <a:rPr lang="en-AU" smtClean="0"/>
              <a:t>8</a:t>
            </a:fld>
            <a:endParaRPr lang="en-AU"/>
          </a:p>
        </p:txBody>
      </p:sp>
    </p:spTree>
    <p:extLst>
      <p:ext uri="{BB962C8B-B14F-4D97-AF65-F5344CB8AC3E}">
        <p14:creationId xmlns:p14="http://schemas.microsoft.com/office/powerpoint/2010/main" val="2095461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B9B51-B082-E76B-AD0A-F5A14D922E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26B4D3-C30A-8F49-2743-1301E1DDFB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476EEF-7431-71F1-FF0D-D4110943492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1991CBE-0E01-9EB2-39C4-82C651D3DEB9}"/>
              </a:ext>
            </a:extLst>
          </p:cNvPr>
          <p:cNvSpPr>
            <a:spLocks noGrp="1"/>
          </p:cNvSpPr>
          <p:nvPr>
            <p:ph type="sldNum" sz="quarter" idx="5"/>
          </p:nvPr>
        </p:nvSpPr>
        <p:spPr/>
        <p:txBody>
          <a:bodyPr/>
          <a:lstStyle/>
          <a:p>
            <a:fld id="{F720D0A4-CD2A-473F-B44B-3309774635DA}" type="slidenum">
              <a:rPr lang="en-AU" smtClean="0"/>
              <a:t>11</a:t>
            </a:fld>
            <a:endParaRPr lang="en-AU"/>
          </a:p>
        </p:txBody>
      </p:sp>
    </p:spTree>
    <p:extLst>
      <p:ext uri="{BB962C8B-B14F-4D97-AF65-F5344CB8AC3E}">
        <p14:creationId xmlns:p14="http://schemas.microsoft.com/office/powerpoint/2010/main" val="3862628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720D0A4-CD2A-473F-B44B-3309774635DA}" type="slidenum">
              <a:rPr lang="en-AU" smtClean="0"/>
              <a:t>20</a:t>
            </a:fld>
            <a:endParaRPr lang="en-AU"/>
          </a:p>
        </p:txBody>
      </p:sp>
    </p:spTree>
    <p:extLst>
      <p:ext uri="{BB962C8B-B14F-4D97-AF65-F5344CB8AC3E}">
        <p14:creationId xmlns:p14="http://schemas.microsoft.com/office/powerpoint/2010/main" val="1524156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965F5D-7760-4748-A2D8-04FFB462AEA3}" type="datetimeFigureOut">
              <a:rPr lang="en-AU" smtClean="0"/>
              <a:t>29/04/2025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17F53B-FF71-4044-A4A5-663EC70E5A07}" type="slidenum">
              <a:rPr lang="en-AU" smtClean="0"/>
              <a:t>‹#›</a:t>
            </a:fld>
            <a:endParaRPr lang="en-AU"/>
          </a:p>
        </p:txBody>
      </p:sp>
    </p:spTree>
    <p:extLst>
      <p:ext uri="{BB962C8B-B14F-4D97-AF65-F5344CB8AC3E}">
        <p14:creationId xmlns:p14="http://schemas.microsoft.com/office/powerpoint/2010/main" val="4277365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965F5D-7760-4748-A2D8-04FFB462AEA3}" type="datetimeFigureOut">
              <a:rPr lang="en-AU" smtClean="0"/>
              <a:t>29/04/2025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F17F53B-FF71-4044-A4A5-663EC70E5A07}" type="slidenum">
              <a:rPr lang="en-AU" smtClean="0"/>
              <a:t>‹#›</a:t>
            </a:fld>
            <a:endParaRPr lang="en-AU"/>
          </a:p>
        </p:txBody>
      </p:sp>
    </p:spTree>
    <p:extLst>
      <p:ext uri="{BB962C8B-B14F-4D97-AF65-F5344CB8AC3E}">
        <p14:creationId xmlns:p14="http://schemas.microsoft.com/office/powerpoint/2010/main" val="540397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965F5D-7760-4748-A2D8-04FFB462AEA3}" type="datetimeFigureOut">
              <a:rPr lang="en-AU" smtClean="0"/>
              <a:t>29/04/2025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F17F53B-FF71-4044-A4A5-663EC70E5A07}" type="slidenum">
              <a:rPr lang="en-AU" smtClean="0"/>
              <a:t>‹#›</a:t>
            </a:fld>
            <a:endParaRPr lang="en-AU"/>
          </a:p>
        </p:txBody>
      </p:sp>
    </p:spTree>
    <p:extLst>
      <p:ext uri="{BB962C8B-B14F-4D97-AF65-F5344CB8AC3E}">
        <p14:creationId xmlns:p14="http://schemas.microsoft.com/office/powerpoint/2010/main" val="1494383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965F5D-7760-4748-A2D8-04FFB462AEA3}" type="datetimeFigureOut">
              <a:rPr lang="en-AU" smtClean="0"/>
              <a:t>29/04/2025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17F53B-FF71-4044-A4A5-663EC70E5A07}" type="slidenum">
              <a:rPr lang="en-AU" smtClean="0"/>
              <a:t>‹#›</a:t>
            </a:fld>
            <a:endParaRPr lang="en-AU"/>
          </a:p>
        </p:txBody>
      </p:sp>
    </p:spTree>
    <p:extLst>
      <p:ext uri="{BB962C8B-B14F-4D97-AF65-F5344CB8AC3E}">
        <p14:creationId xmlns:p14="http://schemas.microsoft.com/office/powerpoint/2010/main" val="401063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965F5D-7760-4748-A2D8-04FFB462AEA3}" type="datetimeFigureOut">
              <a:rPr lang="en-AU" smtClean="0"/>
              <a:t>29/04/2025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17F53B-FF71-4044-A4A5-663EC70E5A07}" type="slidenum">
              <a:rPr lang="en-AU" smtClean="0"/>
              <a:t>‹#›</a:t>
            </a:fld>
            <a:endParaRPr lang="en-AU"/>
          </a:p>
        </p:txBody>
      </p:sp>
    </p:spTree>
    <p:extLst>
      <p:ext uri="{BB962C8B-B14F-4D97-AF65-F5344CB8AC3E}">
        <p14:creationId xmlns:p14="http://schemas.microsoft.com/office/powerpoint/2010/main" val="2553513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0965F5D-7760-4748-A2D8-04FFB462AEA3}" type="datetimeFigureOut">
              <a:rPr lang="en-AU" smtClean="0"/>
              <a:t>29/04/2025</a:t>
            </a:fld>
            <a:endParaRPr lang="en-AU"/>
          </a:p>
        </p:txBody>
      </p:sp>
      <p:sp>
        <p:nvSpPr>
          <p:cNvPr id="9" name="Footer Placeholder 8"/>
          <p:cNvSpPr>
            <a:spLocks noGrp="1"/>
          </p:cNvSpPr>
          <p:nvPr>
            <p:ph type="ftr" sz="quarter" idx="11"/>
          </p:nvPr>
        </p:nvSpPr>
        <p:spPr/>
        <p:txBody>
          <a:bodyPr/>
          <a:lstStyle/>
          <a:p>
            <a:endParaRPr lang="en-AU"/>
          </a:p>
        </p:txBody>
      </p:sp>
      <p:sp>
        <p:nvSpPr>
          <p:cNvPr id="10" name="Slide Number Placeholder 9"/>
          <p:cNvSpPr>
            <a:spLocks noGrp="1"/>
          </p:cNvSpPr>
          <p:nvPr>
            <p:ph type="sldNum" sz="quarter" idx="12"/>
          </p:nvPr>
        </p:nvSpPr>
        <p:spPr/>
        <p:txBody>
          <a:bodyPr/>
          <a:lstStyle/>
          <a:p>
            <a:fld id="{AF17F53B-FF71-4044-A4A5-663EC70E5A07}" type="slidenum">
              <a:rPr lang="en-AU" smtClean="0"/>
              <a:t>‹#›</a:t>
            </a:fld>
            <a:endParaRPr lang="en-AU"/>
          </a:p>
        </p:txBody>
      </p:sp>
    </p:spTree>
    <p:extLst>
      <p:ext uri="{BB962C8B-B14F-4D97-AF65-F5344CB8AC3E}">
        <p14:creationId xmlns:p14="http://schemas.microsoft.com/office/powerpoint/2010/main" val="731191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60965F5D-7760-4748-A2D8-04FFB462AEA3}" type="datetimeFigureOut">
              <a:rPr lang="en-AU" smtClean="0"/>
              <a:t>29/04/2025</a:t>
            </a:fld>
            <a:endParaRPr lang="en-AU"/>
          </a:p>
        </p:txBody>
      </p:sp>
      <p:sp>
        <p:nvSpPr>
          <p:cNvPr id="11" name="Footer Placeholder 10"/>
          <p:cNvSpPr>
            <a:spLocks noGrp="1"/>
          </p:cNvSpPr>
          <p:nvPr>
            <p:ph type="ftr" sz="quarter" idx="11"/>
          </p:nvPr>
        </p:nvSpPr>
        <p:spPr/>
        <p:txBody>
          <a:bodyPr/>
          <a:lstStyle/>
          <a:p>
            <a:endParaRPr lang="en-AU"/>
          </a:p>
        </p:txBody>
      </p:sp>
      <p:sp>
        <p:nvSpPr>
          <p:cNvPr id="12" name="Slide Number Placeholder 11"/>
          <p:cNvSpPr>
            <a:spLocks noGrp="1"/>
          </p:cNvSpPr>
          <p:nvPr>
            <p:ph type="sldNum" sz="quarter" idx="12"/>
          </p:nvPr>
        </p:nvSpPr>
        <p:spPr/>
        <p:txBody>
          <a:bodyPr/>
          <a:lstStyle/>
          <a:p>
            <a:fld id="{AF17F53B-FF71-4044-A4A5-663EC70E5A07}" type="slidenum">
              <a:rPr lang="en-AU" smtClean="0"/>
              <a:t>‹#›</a:t>
            </a:fld>
            <a:endParaRPr lang="en-AU"/>
          </a:p>
        </p:txBody>
      </p:sp>
    </p:spTree>
    <p:extLst>
      <p:ext uri="{BB962C8B-B14F-4D97-AF65-F5344CB8AC3E}">
        <p14:creationId xmlns:p14="http://schemas.microsoft.com/office/powerpoint/2010/main" val="1984329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60965F5D-7760-4748-A2D8-04FFB462AEA3}" type="datetimeFigureOut">
              <a:rPr lang="en-AU" smtClean="0"/>
              <a:t>29/04/2025</a:t>
            </a:fld>
            <a:endParaRPr lang="en-AU"/>
          </a:p>
        </p:txBody>
      </p:sp>
      <p:sp>
        <p:nvSpPr>
          <p:cNvPr id="7" name="Footer Placeholder 6"/>
          <p:cNvSpPr>
            <a:spLocks noGrp="1"/>
          </p:cNvSpPr>
          <p:nvPr>
            <p:ph type="ftr" sz="quarter" idx="11"/>
          </p:nvPr>
        </p:nvSpPr>
        <p:spPr/>
        <p:txBody>
          <a:bodyPr/>
          <a:lstStyle/>
          <a:p>
            <a:endParaRPr lang="en-AU"/>
          </a:p>
        </p:txBody>
      </p:sp>
      <p:sp>
        <p:nvSpPr>
          <p:cNvPr id="8" name="Slide Number Placeholder 7"/>
          <p:cNvSpPr>
            <a:spLocks noGrp="1"/>
          </p:cNvSpPr>
          <p:nvPr>
            <p:ph type="sldNum" sz="quarter" idx="12"/>
          </p:nvPr>
        </p:nvSpPr>
        <p:spPr/>
        <p:txBody>
          <a:bodyPr/>
          <a:lstStyle/>
          <a:p>
            <a:fld id="{AF17F53B-FF71-4044-A4A5-663EC70E5A07}" type="slidenum">
              <a:rPr lang="en-AU" smtClean="0"/>
              <a:t>‹#›</a:t>
            </a:fld>
            <a:endParaRPr lang="en-AU"/>
          </a:p>
        </p:txBody>
      </p:sp>
    </p:spTree>
    <p:extLst>
      <p:ext uri="{BB962C8B-B14F-4D97-AF65-F5344CB8AC3E}">
        <p14:creationId xmlns:p14="http://schemas.microsoft.com/office/powerpoint/2010/main" val="10284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0965F5D-7760-4748-A2D8-04FFB462AEA3}" type="datetimeFigureOut">
              <a:rPr lang="en-AU" smtClean="0"/>
              <a:t>29/04/2025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F17F53B-FF71-4044-A4A5-663EC70E5A07}" type="slidenum">
              <a:rPr lang="en-AU" smtClean="0"/>
              <a:t>‹#›</a:t>
            </a:fld>
            <a:endParaRPr lang="en-AU"/>
          </a:p>
        </p:txBody>
      </p:sp>
    </p:spTree>
    <p:extLst>
      <p:ext uri="{BB962C8B-B14F-4D97-AF65-F5344CB8AC3E}">
        <p14:creationId xmlns:p14="http://schemas.microsoft.com/office/powerpoint/2010/main" val="1877776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0965F5D-7760-4748-A2D8-04FFB462AEA3}" type="datetimeFigureOut">
              <a:rPr lang="en-AU" smtClean="0"/>
              <a:t>29/04/2025</a:t>
            </a:fld>
            <a:endParaRPr lang="en-AU"/>
          </a:p>
        </p:txBody>
      </p:sp>
      <p:sp>
        <p:nvSpPr>
          <p:cNvPr id="9" name="Footer Placeholder 8"/>
          <p:cNvSpPr>
            <a:spLocks noGrp="1"/>
          </p:cNvSpPr>
          <p:nvPr>
            <p:ph type="ftr" sz="quarter" idx="11"/>
          </p:nvPr>
        </p:nvSpPr>
        <p:spPr/>
        <p:txBody>
          <a:bodyPr/>
          <a:lstStyle/>
          <a:p>
            <a:endParaRPr lang="en-AU"/>
          </a:p>
        </p:txBody>
      </p:sp>
      <p:sp>
        <p:nvSpPr>
          <p:cNvPr id="10" name="Slide Number Placeholder 9"/>
          <p:cNvSpPr>
            <a:spLocks noGrp="1"/>
          </p:cNvSpPr>
          <p:nvPr>
            <p:ph type="sldNum" sz="quarter" idx="12"/>
          </p:nvPr>
        </p:nvSpPr>
        <p:spPr/>
        <p:txBody>
          <a:bodyPr/>
          <a:lstStyle/>
          <a:p>
            <a:fld id="{AF17F53B-FF71-4044-A4A5-663EC70E5A07}" type="slidenum">
              <a:rPr lang="en-AU" smtClean="0"/>
              <a:t>‹#›</a:t>
            </a:fld>
            <a:endParaRPr lang="en-AU"/>
          </a:p>
        </p:txBody>
      </p:sp>
    </p:spTree>
    <p:extLst>
      <p:ext uri="{BB962C8B-B14F-4D97-AF65-F5344CB8AC3E}">
        <p14:creationId xmlns:p14="http://schemas.microsoft.com/office/powerpoint/2010/main" val="1132392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0965F5D-7760-4748-A2D8-04FFB462AEA3}" type="datetimeFigureOut">
              <a:rPr lang="en-AU" smtClean="0"/>
              <a:t>29/04/2025</a:t>
            </a:fld>
            <a:endParaRPr lang="en-AU"/>
          </a:p>
        </p:txBody>
      </p:sp>
      <p:sp>
        <p:nvSpPr>
          <p:cNvPr id="9" name="Footer Placeholder 8"/>
          <p:cNvSpPr>
            <a:spLocks noGrp="1"/>
          </p:cNvSpPr>
          <p:nvPr>
            <p:ph type="ftr" sz="quarter" idx="11"/>
          </p:nvPr>
        </p:nvSpPr>
        <p:spPr>
          <a:xfrm>
            <a:off x="3499101" y="6356350"/>
            <a:ext cx="5911517" cy="365125"/>
          </a:xfrm>
        </p:spPr>
        <p:txBody>
          <a:bodyPr/>
          <a:lstStyle/>
          <a:p>
            <a:endParaRPr lang="en-AU"/>
          </a:p>
        </p:txBody>
      </p:sp>
      <p:sp>
        <p:nvSpPr>
          <p:cNvPr id="10" name="Slide Number Placeholder 9"/>
          <p:cNvSpPr>
            <a:spLocks noGrp="1"/>
          </p:cNvSpPr>
          <p:nvPr>
            <p:ph type="sldNum" sz="quarter" idx="12"/>
          </p:nvPr>
        </p:nvSpPr>
        <p:spPr/>
        <p:txBody>
          <a:bodyPr/>
          <a:lstStyle/>
          <a:p>
            <a:fld id="{AF17F53B-FF71-4044-A4A5-663EC70E5A07}" type="slidenum">
              <a:rPr lang="en-AU" smtClean="0"/>
              <a:t>‹#›</a:t>
            </a:fld>
            <a:endParaRPr lang="en-AU"/>
          </a:p>
        </p:txBody>
      </p:sp>
    </p:spTree>
    <p:extLst>
      <p:ext uri="{BB962C8B-B14F-4D97-AF65-F5344CB8AC3E}">
        <p14:creationId xmlns:p14="http://schemas.microsoft.com/office/powerpoint/2010/main" val="3079452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60965F5D-7760-4748-A2D8-04FFB462AEA3}" type="datetimeFigureOut">
              <a:rPr lang="en-AU" smtClean="0"/>
              <a:t>29/04/2025</a:t>
            </a:fld>
            <a:endParaRPr lang="en-AU"/>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AU"/>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AF17F53B-FF71-4044-A4A5-663EC70E5A07}" type="slidenum">
              <a:rPr lang="en-AU" smtClean="0"/>
              <a:t>‹#›</a:t>
            </a:fld>
            <a:endParaRPr lang="en-AU"/>
          </a:p>
        </p:txBody>
      </p:sp>
    </p:spTree>
    <p:extLst>
      <p:ext uri="{BB962C8B-B14F-4D97-AF65-F5344CB8AC3E}">
        <p14:creationId xmlns:p14="http://schemas.microsoft.com/office/powerpoint/2010/main" val="28676216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file:///C:\Users\mnn\OneDrive\Documents\E%20-%20MNN%20private\A06%20U3A\25\Climate\25-04-29%20Session%20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sciencing.com/kinetic-and-potential-energy-what-is-the-difference-w-examples-13720801/"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airs.jpl.nasa.gov/resources/151/the-water-cycle/" TargetMode="External"/><Relationship Id="rId4" Type="http://schemas.openxmlformats.org/officeDocument/2006/relationships/hyperlink" Target="https://jotscroll.com/wp-content/uploads/2021/09/Water-cycle-diagram-1-1024x717.jp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airs.jpl.nasa.gov/resources/155/global-carbon-cycle/"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carbon2018.globalchange.gov/chapter/1/"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limate.nasa.gov/vital-signs/carbon-dioxide/?intent=121"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britannica.com/science/greenhouse-gas/Methan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ipcc.ch/site/assets/uploads/2021/12/IPCC-52_decisions-adopted-by-the-Panel.pdf"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mo.int/media/news/wmo-report-documents-spiralling-weather-and-climate-impacts" TargetMode="External"/><Relationship Id="rId2" Type="http://schemas.openxmlformats.org/officeDocument/2006/relationships/hyperlink" Target="https://www.ipcc.ch/report/ar6/syr/downloads/report/IPCC_AR6_SYR_SPM.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acebook.com/BassCoastCA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vcan.net.au/find-a-group/" TargetMode="External"/><Relationship Id="rId4" Type="http://schemas.openxmlformats.org/officeDocument/2006/relationships/hyperlink" Target="mailto:basscoastcan@gmail.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u3aclimate2025.fastmail.f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limatesafety.info/"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4197D-D4BD-5DA7-42FE-7B3233AD34EA}"/>
            </a:ext>
          </a:extLst>
        </p:cNvPr>
        <p:cNvGrpSpPr/>
        <p:nvPr/>
      </p:nvGrpSpPr>
      <p:grpSpPr>
        <a:xfrm>
          <a:off x="0" y="0"/>
          <a:ext cx="0" cy="0"/>
          <a:chOff x="0" y="0"/>
          <a:chExt cx="0" cy="0"/>
        </a:xfrm>
      </p:grpSpPr>
      <p:pic>
        <p:nvPicPr>
          <p:cNvPr id="4" name="Content Placeholder 3" descr="A close up of words&#10;&#10;Description automatically generated">
            <a:extLst>
              <a:ext uri="{FF2B5EF4-FFF2-40B4-BE49-F238E27FC236}">
                <a16:creationId xmlns:a16="http://schemas.microsoft.com/office/drawing/2014/main" id="{5E9FAFED-9EA4-BFB4-8BDE-684CCE335F7F}"/>
              </a:ext>
            </a:extLst>
          </p:cNvPr>
          <p:cNvPicPr>
            <a:picLocks noGrp="1" noChangeAspect="1"/>
          </p:cNvPicPr>
          <p:nvPr>
            <p:ph idx="1"/>
          </p:nvPr>
        </p:nvPicPr>
        <p:blipFill>
          <a:blip r:embed="rId2"/>
          <a:stretch>
            <a:fillRect/>
          </a:stretch>
        </p:blipFill>
        <p:spPr>
          <a:xfrm>
            <a:off x="3586452" y="810491"/>
            <a:ext cx="8103850" cy="5205845"/>
          </a:xfrm>
          <a:prstGeom prst="rect">
            <a:avLst/>
          </a:prstGeom>
        </p:spPr>
      </p:pic>
      <p:sp>
        <p:nvSpPr>
          <p:cNvPr id="5" name="Title 4">
            <a:extLst>
              <a:ext uri="{FF2B5EF4-FFF2-40B4-BE49-F238E27FC236}">
                <a16:creationId xmlns:a16="http://schemas.microsoft.com/office/drawing/2014/main" id="{9088A2DC-B63E-43DA-1B24-F6C2C977A9A3}"/>
              </a:ext>
            </a:extLst>
          </p:cNvPr>
          <p:cNvSpPr>
            <a:spLocks noGrp="1"/>
          </p:cNvSpPr>
          <p:nvPr>
            <p:ph type="title"/>
          </p:nvPr>
        </p:nvSpPr>
        <p:spPr/>
        <p:txBody>
          <a:bodyPr/>
          <a:lstStyle/>
          <a:p>
            <a:r>
              <a:rPr kumimoji="0" lang="en-US" sz="3600" b="0" i="0" u="none" strike="noStrike" kern="1200" cap="none" spc="-60" normalizeH="0" baseline="0" noProof="0" dirty="0">
                <a:ln>
                  <a:noFill/>
                </a:ln>
                <a:solidFill>
                  <a:srgbClr val="FFFFFF"/>
                </a:solidFill>
                <a:effectLst/>
                <a:uLnTx/>
                <a:uFillTx/>
                <a:latin typeface="Corbel" panose="020B0503020204020204"/>
                <a:ea typeface="+mj-ea"/>
                <a:cs typeface="+mj-cs"/>
              </a:rPr>
              <a:t>Our Planet, Our Legacy: Understanding Climate Change</a:t>
            </a:r>
            <a:br>
              <a:rPr kumimoji="0" lang="en-US" sz="3600" b="0" i="0" u="none" strike="noStrike" kern="1200" cap="none" spc="-60" normalizeH="0" baseline="0" noProof="0" dirty="0">
                <a:ln>
                  <a:noFill/>
                </a:ln>
                <a:solidFill>
                  <a:srgbClr val="FFFFFF"/>
                </a:solidFill>
                <a:effectLst/>
                <a:uLnTx/>
                <a:uFillTx/>
                <a:latin typeface="Corbel" panose="020B0503020204020204"/>
                <a:ea typeface="+mj-ea"/>
                <a:cs typeface="+mj-cs"/>
              </a:rPr>
            </a:br>
            <a:br>
              <a:rPr kumimoji="0" lang="en-US" sz="3600" b="0" i="0" u="none" strike="noStrike" kern="1200" cap="none" spc="-60" normalizeH="0" baseline="0" noProof="0" dirty="0">
                <a:ln>
                  <a:noFill/>
                </a:ln>
                <a:solidFill>
                  <a:srgbClr val="FFFFFF"/>
                </a:solidFill>
                <a:effectLst/>
                <a:uLnTx/>
                <a:uFillTx/>
                <a:latin typeface="Corbel" panose="020B0503020204020204"/>
                <a:ea typeface="+mj-ea"/>
                <a:cs typeface="+mj-cs"/>
              </a:rPr>
            </a:br>
            <a:r>
              <a:rPr kumimoji="0" lang="en-US" sz="2400" b="0" i="0" u="none" strike="noStrike" kern="1200" cap="none" spc="-60" normalizeH="0" baseline="0" noProof="0" dirty="0">
                <a:ln>
                  <a:noFill/>
                </a:ln>
                <a:solidFill>
                  <a:srgbClr val="FFFFFF"/>
                </a:solidFill>
                <a:effectLst/>
                <a:uLnTx/>
                <a:uFillTx/>
                <a:latin typeface="Corbel" panose="020B0503020204020204"/>
                <a:ea typeface="+mj-ea"/>
                <a:cs typeface="+mj-cs"/>
              </a:rPr>
              <a:t>U3A Wonthaggi</a:t>
            </a:r>
            <a:br>
              <a:rPr kumimoji="0" lang="en-US" sz="2400" b="0" i="0" u="none" strike="noStrike" kern="1200" cap="none" spc="-60" normalizeH="0" baseline="0" noProof="0" dirty="0">
                <a:ln>
                  <a:noFill/>
                </a:ln>
                <a:solidFill>
                  <a:srgbClr val="FFFFFF"/>
                </a:solidFill>
                <a:effectLst/>
                <a:uLnTx/>
                <a:uFillTx/>
                <a:latin typeface="Corbel" panose="020B0503020204020204"/>
                <a:ea typeface="+mj-ea"/>
                <a:cs typeface="+mj-cs"/>
              </a:rPr>
            </a:br>
            <a:br>
              <a:rPr kumimoji="0" lang="en-US" sz="2400" b="0" i="0" u="none" strike="noStrike" kern="1200" cap="none" spc="-60" normalizeH="0" baseline="0" noProof="0" dirty="0">
                <a:ln>
                  <a:noFill/>
                </a:ln>
                <a:solidFill>
                  <a:srgbClr val="FFFFFF"/>
                </a:solidFill>
                <a:effectLst/>
                <a:uLnTx/>
                <a:uFillTx/>
                <a:latin typeface="Corbel" panose="020B0503020204020204"/>
                <a:ea typeface="+mj-ea"/>
                <a:cs typeface="+mj-cs"/>
              </a:rPr>
            </a:br>
            <a:r>
              <a:rPr kumimoji="0" lang="en-US" sz="2400" b="0" i="0" u="none" strike="noStrike" kern="1200" cap="none" spc="-60" normalizeH="0" baseline="0" noProof="0" dirty="0">
                <a:ln>
                  <a:noFill/>
                </a:ln>
                <a:solidFill>
                  <a:srgbClr val="FFFFFF"/>
                </a:solidFill>
                <a:effectLst/>
                <a:uLnTx/>
                <a:uFillTx/>
                <a:latin typeface="Corbel" panose="020B0503020204020204"/>
                <a:ea typeface="+mj-ea"/>
                <a:cs typeface="+mj-cs"/>
              </a:rPr>
              <a:t>Session 2</a:t>
            </a:r>
            <a:br>
              <a:rPr kumimoji="0" lang="en-US" sz="2400" b="0" i="0" u="none" strike="noStrike" kern="1200" cap="none" spc="-60" normalizeH="0" baseline="0" noProof="0" dirty="0">
                <a:ln>
                  <a:noFill/>
                </a:ln>
                <a:solidFill>
                  <a:srgbClr val="FFFFFF"/>
                </a:solidFill>
                <a:effectLst/>
                <a:uLnTx/>
                <a:uFillTx/>
                <a:latin typeface="Corbel" panose="020B0503020204020204"/>
                <a:ea typeface="+mj-ea"/>
                <a:cs typeface="+mj-cs"/>
              </a:rPr>
            </a:br>
            <a:r>
              <a:rPr kumimoji="0" lang="en-US" sz="2400" b="0" i="0" u="none" strike="noStrike" kern="1200" cap="none" spc="-60" normalizeH="0" baseline="0" noProof="0" dirty="0">
                <a:ln>
                  <a:noFill/>
                </a:ln>
                <a:solidFill>
                  <a:srgbClr val="FFFFFF"/>
                </a:solidFill>
                <a:effectLst/>
                <a:uLnTx/>
                <a:uFillTx/>
                <a:latin typeface="Corbel" panose="020B0503020204020204"/>
                <a:ea typeface="+mj-ea"/>
                <a:cs typeface="+mj-cs"/>
              </a:rPr>
              <a:t>29/4/2025</a:t>
            </a:r>
            <a:endParaRPr lang="en-AU" sz="2400" dirty="0"/>
          </a:p>
        </p:txBody>
      </p:sp>
    </p:spTree>
    <p:extLst>
      <p:ext uri="{BB962C8B-B14F-4D97-AF65-F5344CB8AC3E}">
        <p14:creationId xmlns:p14="http://schemas.microsoft.com/office/powerpoint/2010/main" val="3999108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F33E-4A95-2F2D-500F-BD6708F729F7}"/>
              </a:ext>
            </a:extLst>
          </p:cNvPr>
          <p:cNvSpPr>
            <a:spLocks noGrp="1"/>
          </p:cNvSpPr>
          <p:nvPr>
            <p:ph type="title"/>
          </p:nvPr>
        </p:nvSpPr>
        <p:spPr/>
        <p:txBody>
          <a:bodyPr/>
          <a:lstStyle/>
          <a:p>
            <a:r>
              <a:rPr lang="en-AU" dirty="0"/>
              <a:t>John Di Stefano</a:t>
            </a:r>
            <a:br>
              <a:rPr lang="en-AU" dirty="0"/>
            </a:br>
            <a:endParaRPr lang="en-AU" dirty="0"/>
          </a:p>
        </p:txBody>
      </p:sp>
      <p:sp>
        <p:nvSpPr>
          <p:cNvPr id="3" name="Content Placeholder 2">
            <a:extLst>
              <a:ext uri="{FF2B5EF4-FFF2-40B4-BE49-F238E27FC236}">
                <a16:creationId xmlns:a16="http://schemas.microsoft.com/office/drawing/2014/main" id="{EA1A6913-4F64-1C6D-1D59-A4C656DC3B95}"/>
              </a:ext>
            </a:extLst>
          </p:cNvPr>
          <p:cNvSpPr>
            <a:spLocks noGrp="1"/>
          </p:cNvSpPr>
          <p:nvPr>
            <p:ph idx="1"/>
          </p:nvPr>
        </p:nvSpPr>
        <p:spPr/>
        <p:txBody>
          <a:bodyPr/>
          <a:lstStyle/>
          <a:p>
            <a:pPr marL="0" indent="0">
              <a:buNone/>
            </a:pPr>
            <a:r>
              <a:rPr lang="en-US" sz="3200" dirty="0"/>
              <a:t>The Heating of the Atmosphere</a:t>
            </a:r>
            <a:endParaRPr lang="en-AU" sz="3200" dirty="0"/>
          </a:p>
          <a:p>
            <a:pPr marL="0" indent="0">
              <a:buNone/>
            </a:pPr>
            <a:r>
              <a:rPr lang="en-US" dirty="0"/>
              <a:t>The purpose of this story is to give you an understanding of the reason why the Earth has been heating over the last two hundred years and why it will continue to heat. </a:t>
            </a:r>
          </a:p>
          <a:p>
            <a:pPr marL="0" indent="0">
              <a:buNone/>
            </a:pPr>
            <a:r>
              <a:rPr lang="en-US" dirty="0"/>
              <a:t>This is the story of the simple molecules that constitute the Earth’s atmosphere – the air we breathe! </a:t>
            </a:r>
          </a:p>
          <a:p>
            <a:pPr marL="0" indent="0">
              <a:buNone/>
            </a:pPr>
            <a:r>
              <a:rPr lang="en-US" dirty="0"/>
              <a:t>The impact of this heating of the atmosphere on Earth’s climate I will leave to others. </a:t>
            </a:r>
            <a:r>
              <a:rPr lang="en-AU" dirty="0">
                <a:hlinkClick r:id="rId2" action="ppaction://hlinkfile"/>
              </a:rPr>
              <a:t>PDF file</a:t>
            </a:r>
            <a:endParaRPr lang="en-AU" dirty="0"/>
          </a:p>
        </p:txBody>
      </p:sp>
    </p:spTree>
    <p:extLst>
      <p:ext uri="{BB962C8B-B14F-4D97-AF65-F5344CB8AC3E}">
        <p14:creationId xmlns:p14="http://schemas.microsoft.com/office/powerpoint/2010/main" val="1216817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89F4B-601A-0E25-1D80-3E7BDF1A37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E0257C-4432-1D90-6DFE-D49C6095DFB9}"/>
              </a:ext>
            </a:extLst>
          </p:cNvPr>
          <p:cNvSpPr>
            <a:spLocks noGrp="1"/>
          </p:cNvSpPr>
          <p:nvPr>
            <p:ph type="title"/>
          </p:nvPr>
        </p:nvSpPr>
        <p:spPr>
          <a:xfrm>
            <a:off x="252918" y="1123837"/>
            <a:ext cx="3216791" cy="4601183"/>
          </a:xfrm>
        </p:spPr>
        <p:txBody>
          <a:bodyPr>
            <a:noAutofit/>
          </a:bodyPr>
          <a:lstStyle/>
          <a:p>
            <a:r>
              <a:rPr lang="en-US" sz="3500" b="0" dirty="0">
                <a:effectLst/>
              </a:rPr>
              <a:t>1. What is energy?</a:t>
            </a:r>
            <a:br>
              <a:rPr lang="en-US" sz="3500" b="0" dirty="0">
                <a:effectLst/>
              </a:rPr>
            </a:br>
            <a:r>
              <a:rPr lang="en-US" sz="3500" b="0" dirty="0">
                <a:effectLst/>
              </a:rPr>
              <a:t>A.  The ability to do work (any physical activity)</a:t>
            </a:r>
            <a:br>
              <a:rPr lang="en-US" sz="3500" b="0" dirty="0">
                <a:effectLst/>
              </a:rPr>
            </a:br>
            <a:br>
              <a:rPr lang="en-US" sz="3500" b="0" dirty="0">
                <a:effectLst/>
              </a:rPr>
            </a:br>
            <a:r>
              <a:rPr lang="en-US" sz="3500" b="0" dirty="0">
                <a:effectLst/>
              </a:rPr>
              <a:t>2. Energy can be converted from one form to another.  What are these forms?</a:t>
            </a:r>
            <a:endParaRPr lang="en-AU" sz="3500" dirty="0"/>
          </a:p>
        </p:txBody>
      </p:sp>
      <p:graphicFrame>
        <p:nvGraphicFramePr>
          <p:cNvPr id="4" name="Content Placeholder 3">
            <a:extLst>
              <a:ext uri="{FF2B5EF4-FFF2-40B4-BE49-F238E27FC236}">
                <a16:creationId xmlns:a16="http://schemas.microsoft.com/office/drawing/2014/main" id="{B63AE316-A63A-0BAB-D34C-5AFD15BCE221}"/>
              </a:ext>
            </a:extLst>
          </p:cNvPr>
          <p:cNvGraphicFramePr>
            <a:graphicFrameLocks noGrp="1"/>
          </p:cNvGraphicFramePr>
          <p:nvPr>
            <p:ph idx="1"/>
            <p:extLst>
              <p:ext uri="{D42A27DB-BD31-4B8C-83A1-F6EECF244321}">
                <p14:modId xmlns:p14="http://schemas.microsoft.com/office/powerpoint/2010/main" val="2516227424"/>
              </p:ext>
            </p:extLst>
          </p:nvPr>
        </p:nvGraphicFramePr>
        <p:xfrm>
          <a:off x="2890005" y="278415"/>
          <a:ext cx="9061203" cy="6301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4C0285B-E2C2-3F71-64EF-68EC13DF35FA}"/>
              </a:ext>
            </a:extLst>
          </p:cNvPr>
          <p:cNvSpPr txBox="1"/>
          <p:nvPr/>
        </p:nvSpPr>
        <p:spPr>
          <a:xfrm>
            <a:off x="361462" y="6333364"/>
            <a:ext cx="11400232" cy="246221"/>
          </a:xfrm>
          <a:prstGeom prst="rect">
            <a:avLst/>
          </a:prstGeom>
          <a:noFill/>
        </p:spPr>
        <p:txBody>
          <a:bodyPr wrap="square">
            <a:spAutoFit/>
          </a:bodyPr>
          <a:lstStyle/>
          <a:p>
            <a:r>
              <a:rPr lang="en-AU" sz="1000" dirty="0">
                <a:hlinkClick r:id="rId8"/>
              </a:rPr>
              <a:t>/</a:t>
            </a:r>
            <a:r>
              <a:rPr lang="en-AU" sz="1000" dirty="0"/>
              <a:t> </a:t>
            </a:r>
          </a:p>
        </p:txBody>
      </p:sp>
    </p:spTree>
    <p:extLst>
      <p:ext uri="{BB962C8B-B14F-4D97-AF65-F5344CB8AC3E}">
        <p14:creationId xmlns:p14="http://schemas.microsoft.com/office/powerpoint/2010/main" val="250650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D85F8-CBD7-978B-5C66-E227A19E00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CC7697-84D2-975B-F707-E879F307AF1F}"/>
              </a:ext>
            </a:extLst>
          </p:cNvPr>
          <p:cNvSpPr>
            <a:spLocks noGrp="1"/>
          </p:cNvSpPr>
          <p:nvPr>
            <p:ph type="title"/>
          </p:nvPr>
        </p:nvSpPr>
        <p:spPr/>
        <p:txBody>
          <a:bodyPr/>
          <a:lstStyle/>
          <a:p>
            <a:r>
              <a:rPr lang="en-AU" dirty="0"/>
              <a:t>Outline</a:t>
            </a:r>
            <a:br>
              <a:rPr lang="en-AU" dirty="0"/>
            </a:br>
            <a:endParaRPr lang="en-AU" dirty="0"/>
          </a:p>
        </p:txBody>
      </p:sp>
      <p:sp>
        <p:nvSpPr>
          <p:cNvPr id="3" name="Content Placeholder 2">
            <a:extLst>
              <a:ext uri="{FF2B5EF4-FFF2-40B4-BE49-F238E27FC236}">
                <a16:creationId xmlns:a16="http://schemas.microsoft.com/office/drawing/2014/main" id="{C0E6DF5B-2805-86FB-1016-905DBD650AF0}"/>
              </a:ext>
            </a:extLst>
          </p:cNvPr>
          <p:cNvSpPr>
            <a:spLocks noGrp="1"/>
          </p:cNvSpPr>
          <p:nvPr>
            <p:ph idx="1"/>
          </p:nvPr>
        </p:nvSpPr>
        <p:spPr/>
        <p:txBody>
          <a:bodyPr/>
          <a:lstStyle/>
          <a:p>
            <a:r>
              <a:rPr lang="en-US" sz="3200" dirty="0">
                <a:solidFill>
                  <a:schemeClr val="bg2">
                    <a:lumMod val="40000"/>
                    <a:lumOff val="60000"/>
                  </a:schemeClr>
                </a:solidFill>
              </a:rPr>
              <a:t>Reflections on last week</a:t>
            </a:r>
          </a:p>
          <a:p>
            <a:pPr lvl="1"/>
            <a:r>
              <a:rPr lang="en-US" sz="3000" dirty="0">
                <a:solidFill>
                  <a:schemeClr val="bg2">
                    <a:lumMod val="40000"/>
                    <a:lumOff val="60000"/>
                  </a:schemeClr>
                </a:solidFill>
              </a:rPr>
              <a:t>Volunteer for next week’s reflections?</a:t>
            </a:r>
          </a:p>
          <a:p>
            <a:r>
              <a:rPr lang="en-US" sz="3200" dirty="0">
                <a:solidFill>
                  <a:schemeClr val="bg2">
                    <a:lumMod val="40000"/>
                    <a:lumOff val="60000"/>
                  </a:schemeClr>
                </a:solidFill>
              </a:rPr>
              <a:t>The heating of the atmosphere – John</a:t>
            </a:r>
          </a:p>
          <a:p>
            <a:r>
              <a:rPr lang="en-US" sz="3200" dirty="0"/>
              <a:t>Water, carbon and methane cycles</a:t>
            </a:r>
          </a:p>
          <a:p>
            <a:pPr lvl="1"/>
            <a:r>
              <a:rPr lang="en-US" sz="3000" dirty="0"/>
              <a:t>Stocks and flows</a:t>
            </a:r>
          </a:p>
          <a:p>
            <a:r>
              <a:rPr lang="en-US" sz="3200" dirty="0">
                <a:solidFill>
                  <a:schemeClr val="bg2">
                    <a:lumMod val="40000"/>
                    <a:lumOff val="60000"/>
                  </a:schemeClr>
                </a:solidFill>
              </a:rPr>
              <a:t>CO2e – adding apples with oranges</a:t>
            </a:r>
          </a:p>
          <a:p>
            <a:r>
              <a:rPr lang="en-AU" sz="3200" dirty="0">
                <a:solidFill>
                  <a:schemeClr val="bg2">
                    <a:lumMod val="40000"/>
                    <a:lumOff val="60000"/>
                  </a:schemeClr>
                </a:solidFill>
              </a:rPr>
              <a:t>Some mitigation options</a:t>
            </a:r>
          </a:p>
        </p:txBody>
      </p:sp>
    </p:spTree>
    <p:extLst>
      <p:ext uri="{BB962C8B-B14F-4D97-AF65-F5344CB8AC3E}">
        <p14:creationId xmlns:p14="http://schemas.microsoft.com/office/powerpoint/2010/main" val="3350935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CD43476-831B-649A-FD4F-2CF00F11A900}"/>
              </a:ext>
            </a:extLst>
          </p:cNvPr>
          <p:cNvPicPr>
            <a:picLocks noGrp="1" noChangeAspect="1"/>
          </p:cNvPicPr>
          <p:nvPr>
            <p:ph idx="1"/>
          </p:nvPr>
        </p:nvPicPr>
        <p:blipFill>
          <a:blip r:embed="rId2"/>
          <a:stretch>
            <a:fillRect/>
          </a:stretch>
        </p:blipFill>
        <p:spPr>
          <a:xfrm>
            <a:off x="3932803" y="1112839"/>
            <a:ext cx="6349911" cy="4464091"/>
          </a:xfrm>
        </p:spPr>
      </p:pic>
      <p:pic>
        <p:nvPicPr>
          <p:cNvPr id="11" name="Picture 10">
            <a:extLst>
              <a:ext uri="{FF2B5EF4-FFF2-40B4-BE49-F238E27FC236}">
                <a16:creationId xmlns:a16="http://schemas.microsoft.com/office/drawing/2014/main" id="{6466D5C7-7164-9234-A063-F384199CC517}"/>
              </a:ext>
            </a:extLst>
          </p:cNvPr>
          <p:cNvPicPr>
            <a:picLocks noChangeAspect="1"/>
          </p:cNvPicPr>
          <p:nvPr/>
        </p:nvPicPr>
        <p:blipFill>
          <a:blip r:embed="rId3"/>
          <a:stretch>
            <a:fillRect/>
          </a:stretch>
        </p:blipFill>
        <p:spPr>
          <a:xfrm>
            <a:off x="3932804" y="-168231"/>
            <a:ext cx="6349911" cy="7026232"/>
          </a:xfrm>
          <a:prstGeom prst="rect">
            <a:avLst/>
          </a:prstGeom>
        </p:spPr>
      </p:pic>
      <p:sp>
        <p:nvSpPr>
          <p:cNvPr id="2" name="Title 1">
            <a:extLst>
              <a:ext uri="{FF2B5EF4-FFF2-40B4-BE49-F238E27FC236}">
                <a16:creationId xmlns:a16="http://schemas.microsoft.com/office/drawing/2014/main" id="{6A487896-B7CC-2BAC-F320-EA267C71BB1A}"/>
              </a:ext>
            </a:extLst>
          </p:cNvPr>
          <p:cNvSpPr>
            <a:spLocks noGrp="1"/>
          </p:cNvSpPr>
          <p:nvPr>
            <p:ph type="title"/>
          </p:nvPr>
        </p:nvSpPr>
        <p:spPr/>
        <p:txBody>
          <a:bodyPr/>
          <a:lstStyle/>
          <a:p>
            <a:r>
              <a:rPr lang="en-AU" dirty="0"/>
              <a:t>The water cycle</a:t>
            </a:r>
            <a:br>
              <a:rPr lang="en-AU" dirty="0"/>
            </a:br>
            <a:br>
              <a:rPr lang="en-AU" dirty="0"/>
            </a:br>
            <a:r>
              <a:rPr lang="en-AU" dirty="0"/>
              <a:t>- </a:t>
            </a:r>
            <a:r>
              <a:rPr lang="en-AU" sz="2800" dirty="0"/>
              <a:t>stocks (sources and sinks), versus</a:t>
            </a:r>
            <a:br>
              <a:rPr lang="en-AU" sz="2800" dirty="0"/>
            </a:br>
            <a:br>
              <a:rPr lang="en-AU" sz="2800" dirty="0"/>
            </a:br>
            <a:r>
              <a:rPr lang="en-AU" sz="2800" dirty="0"/>
              <a:t>- flows (or fluxes)</a:t>
            </a:r>
            <a:br>
              <a:rPr lang="en-AU" sz="2800" dirty="0"/>
            </a:br>
            <a:br>
              <a:rPr lang="en-AU" sz="2800" dirty="0"/>
            </a:br>
            <a:br>
              <a:rPr lang="en-AU" sz="2800" dirty="0"/>
            </a:br>
            <a:r>
              <a:rPr lang="en-AU" sz="1800" dirty="0"/>
              <a:t>- accounting analogy: </a:t>
            </a:r>
            <a:br>
              <a:rPr lang="en-AU" sz="1800" dirty="0"/>
            </a:br>
            <a:r>
              <a:rPr lang="en-AU" sz="1800" dirty="0"/>
              <a:t>balance sheet versus P&amp;L</a:t>
            </a:r>
          </a:p>
        </p:txBody>
      </p:sp>
      <p:sp>
        <p:nvSpPr>
          <p:cNvPr id="10" name="TextBox 9">
            <a:extLst>
              <a:ext uri="{FF2B5EF4-FFF2-40B4-BE49-F238E27FC236}">
                <a16:creationId xmlns:a16="http://schemas.microsoft.com/office/drawing/2014/main" id="{F42D0823-F022-F1DD-799B-D9A0DDF86B16}"/>
              </a:ext>
            </a:extLst>
          </p:cNvPr>
          <p:cNvSpPr txBox="1"/>
          <p:nvPr/>
        </p:nvSpPr>
        <p:spPr>
          <a:xfrm>
            <a:off x="395884" y="6333364"/>
            <a:ext cx="11400232" cy="246221"/>
          </a:xfrm>
          <a:prstGeom prst="rect">
            <a:avLst/>
          </a:prstGeom>
          <a:noFill/>
        </p:spPr>
        <p:txBody>
          <a:bodyPr wrap="square">
            <a:spAutoFit/>
          </a:bodyPr>
          <a:lstStyle/>
          <a:p>
            <a:r>
              <a:rPr lang="en-AU" sz="1000" dirty="0"/>
              <a:t>  </a:t>
            </a:r>
            <a:r>
              <a:rPr lang="en-AU" sz="1000" dirty="0">
                <a:hlinkClick r:id="rId4"/>
              </a:rPr>
              <a:t>https://jotscroll.com/wp-content/uploads/2021/09/Water-cycle-diagram-1-1024x717.jpg</a:t>
            </a:r>
            <a:r>
              <a:rPr lang="en-AU" sz="1000" dirty="0"/>
              <a:t> and </a:t>
            </a:r>
            <a:r>
              <a:rPr lang="en-AU" sz="1000" dirty="0">
                <a:hlinkClick r:id="rId5"/>
              </a:rPr>
              <a:t>https://airs.jpl.nasa.gov/resources/151/the-water-cycle</a:t>
            </a:r>
            <a:r>
              <a:rPr lang="en-AU" sz="1000" dirty="0"/>
              <a:t>/   </a:t>
            </a:r>
          </a:p>
        </p:txBody>
      </p:sp>
    </p:spTree>
    <p:extLst>
      <p:ext uri="{BB962C8B-B14F-4D97-AF65-F5344CB8AC3E}">
        <p14:creationId xmlns:p14="http://schemas.microsoft.com/office/powerpoint/2010/main" val="205913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BD911-02F2-71C3-655C-33979860F4BA}"/>
              </a:ext>
            </a:extLst>
          </p:cNvPr>
          <p:cNvSpPr>
            <a:spLocks noGrp="1"/>
          </p:cNvSpPr>
          <p:nvPr>
            <p:ph type="title"/>
          </p:nvPr>
        </p:nvSpPr>
        <p:spPr/>
        <p:txBody>
          <a:bodyPr>
            <a:normAutofit fontScale="90000"/>
          </a:bodyPr>
          <a:lstStyle/>
          <a:p>
            <a:r>
              <a:rPr lang="en-US" dirty="0"/>
              <a:t>“… the continuous movement of carbon, the most abundant element on the planet, through the oceans, land, atmosphere, fossil fuels and all life on Earth.”</a:t>
            </a:r>
            <a:endParaRPr lang="en-AU" dirty="0"/>
          </a:p>
        </p:txBody>
      </p:sp>
      <p:sp>
        <p:nvSpPr>
          <p:cNvPr id="7" name="Content Placeholder 6">
            <a:extLst>
              <a:ext uri="{FF2B5EF4-FFF2-40B4-BE49-F238E27FC236}">
                <a16:creationId xmlns:a16="http://schemas.microsoft.com/office/drawing/2014/main" id="{8411C718-9230-CE2F-D184-A124628878F4}"/>
              </a:ext>
            </a:extLst>
          </p:cNvPr>
          <p:cNvSpPr>
            <a:spLocks noGrp="1"/>
          </p:cNvSpPr>
          <p:nvPr>
            <p:ph idx="1"/>
          </p:nvPr>
        </p:nvSpPr>
        <p:spPr/>
        <p:txBody>
          <a:bodyPr/>
          <a:lstStyle/>
          <a:p>
            <a:endParaRPr lang="en-AU"/>
          </a:p>
        </p:txBody>
      </p:sp>
      <p:pic>
        <p:nvPicPr>
          <p:cNvPr id="9" name="Picture 8">
            <a:extLst>
              <a:ext uri="{FF2B5EF4-FFF2-40B4-BE49-F238E27FC236}">
                <a16:creationId xmlns:a16="http://schemas.microsoft.com/office/drawing/2014/main" id="{363C84A3-04B3-DDB8-7F84-6AC7F01F2059}"/>
              </a:ext>
            </a:extLst>
          </p:cNvPr>
          <p:cNvPicPr>
            <a:picLocks noChangeAspect="1"/>
          </p:cNvPicPr>
          <p:nvPr/>
        </p:nvPicPr>
        <p:blipFill>
          <a:blip r:embed="rId2"/>
          <a:stretch>
            <a:fillRect/>
          </a:stretch>
        </p:blipFill>
        <p:spPr>
          <a:xfrm>
            <a:off x="3869268" y="73575"/>
            <a:ext cx="7595183" cy="6784425"/>
          </a:xfrm>
          <a:prstGeom prst="rect">
            <a:avLst/>
          </a:prstGeom>
        </p:spPr>
      </p:pic>
      <p:sp>
        <p:nvSpPr>
          <p:cNvPr id="10" name="TextBox 9">
            <a:extLst>
              <a:ext uri="{FF2B5EF4-FFF2-40B4-BE49-F238E27FC236}">
                <a16:creationId xmlns:a16="http://schemas.microsoft.com/office/drawing/2014/main" id="{E80A0E48-B260-2F8D-CFA9-209FF7ADF238}"/>
              </a:ext>
            </a:extLst>
          </p:cNvPr>
          <p:cNvSpPr txBox="1"/>
          <p:nvPr/>
        </p:nvSpPr>
        <p:spPr>
          <a:xfrm>
            <a:off x="361462" y="6333364"/>
            <a:ext cx="11400232" cy="400110"/>
          </a:xfrm>
          <a:prstGeom prst="rect">
            <a:avLst/>
          </a:prstGeom>
          <a:noFill/>
        </p:spPr>
        <p:txBody>
          <a:bodyPr wrap="square">
            <a:spAutoFit/>
          </a:bodyPr>
          <a:lstStyle/>
          <a:p>
            <a:r>
              <a:rPr lang="en-AU" sz="1000" dirty="0">
                <a:hlinkClick r:id="rId3"/>
              </a:rPr>
              <a:t>https://airs.jpl.nasa.gov/resources/155/global-carbon-cycle/</a:t>
            </a:r>
            <a:r>
              <a:rPr lang="en-AU" sz="1000" dirty="0"/>
              <a:t> </a:t>
            </a:r>
          </a:p>
          <a:p>
            <a:r>
              <a:rPr lang="en-AU" sz="1000" dirty="0"/>
              <a:t>see also   </a:t>
            </a:r>
            <a:r>
              <a:rPr lang="en-AU" sz="1000" dirty="0">
                <a:hlinkClick r:id="rId4"/>
              </a:rPr>
              <a:t>https://carbon2018.globalchange.gov/chapter/1/</a:t>
            </a:r>
            <a:r>
              <a:rPr lang="en-AU" sz="1000" dirty="0"/>
              <a:t> </a:t>
            </a:r>
          </a:p>
        </p:txBody>
      </p:sp>
      <p:sp>
        <p:nvSpPr>
          <p:cNvPr id="11" name="TextBox 10">
            <a:extLst>
              <a:ext uri="{FF2B5EF4-FFF2-40B4-BE49-F238E27FC236}">
                <a16:creationId xmlns:a16="http://schemas.microsoft.com/office/drawing/2014/main" id="{C1E4BBB0-EDD5-F134-9598-E2D5104C945F}"/>
              </a:ext>
            </a:extLst>
          </p:cNvPr>
          <p:cNvSpPr txBox="1"/>
          <p:nvPr/>
        </p:nvSpPr>
        <p:spPr>
          <a:xfrm>
            <a:off x="-17929" y="-26898"/>
            <a:ext cx="3736920" cy="830997"/>
          </a:xfrm>
          <a:prstGeom prst="rect">
            <a:avLst/>
          </a:prstGeom>
          <a:noFill/>
        </p:spPr>
        <p:txBody>
          <a:bodyPr wrap="none" rtlCol="0">
            <a:spAutoFit/>
          </a:bodyPr>
          <a:lstStyle/>
          <a:p>
            <a:r>
              <a:rPr lang="en-AU" sz="4800" b="1" dirty="0">
                <a:solidFill>
                  <a:schemeClr val="accent1">
                    <a:lumMod val="75000"/>
                  </a:schemeClr>
                </a:solidFill>
              </a:rPr>
              <a:t>Carbon cycle:</a:t>
            </a:r>
          </a:p>
        </p:txBody>
      </p:sp>
    </p:spTree>
    <p:extLst>
      <p:ext uri="{BB962C8B-B14F-4D97-AF65-F5344CB8AC3E}">
        <p14:creationId xmlns:p14="http://schemas.microsoft.com/office/powerpoint/2010/main" val="446238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017E7-6042-FDC8-4169-15AF1870D662}"/>
              </a:ext>
            </a:extLst>
          </p:cNvPr>
          <p:cNvSpPr>
            <a:spLocks noGrp="1"/>
          </p:cNvSpPr>
          <p:nvPr>
            <p:ph type="title"/>
          </p:nvPr>
        </p:nvSpPr>
        <p:spPr>
          <a:xfrm>
            <a:off x="252918" y="1123837"/>
            <a:ext cx="3340674" cy="4601183"/>
          </a:xfrm>
        </p:spPr>
        <p:txBody>
          <a:bodyPr>
            <a:normAutofit/>
          </a:bodyPr>
          <a:lstStyle/>
          <a:p>
            <a:r>
              <a:rPr lang="en-US" dirty="0"/>
              <a:t>CO</a:t>
            </a:r>
            <a:r>
              <a:rPr lang="en-US" baseline="-25000" dirty="0"/>
              <a:t>2</a:t>
            </a:r>
            <a:r>
              <a:rPr lang="en-US" dirty="0"/>
              <a:t>:</a:t>
            </a:r>
            <a:br>
              <a:rPr lang="en-US" dirty="0"/>
            </a:br>
            <a:br>
              <a:rPr lang="en-US" dirty="0"/>
            </a:br>
            <a:r>
              <a:rPr lang="en-US" sz="2400" dirty="0"/>
              <a:t>bf</a:t>
            </a:r>
            <a:r>
              <a:rPr lang="en-US" dirty="0"/>
              <a:t> 1911 &lt; 300 ppm</a:t>
            </a:r>
            <a:br>
              <a:rPr lang="en-US" dirty="0"/>
            </a:br>
            <a:br>
              <a:rPr lang="en-US" dirty="0"/>
            </a:br>
            <a:r>
              <a:rPr lang="en-US" dirty="0"/>
              <a:t>2002 = 365 ppm </a:t>
            </a:r>
            <a:br>
              <a:rPr lang="en-US" dirty="0"/>
            </a:br>
            <a:br>
              <a:rPr lang="en-US" dirty="0"/>
            </a:br>
            <a:r>
              <a:rPr lang="en-US" dirty="0"/>
              <a:t>2025 = 428 ppm</a:t>
            </a:r>
            <a:br>
              <a:rPr lang="en-US" dirty="0"/>
            </a:br>
            <a:br>
              <a:rPr lang="en-US" dirty="0"/>
            </a:br>
            <a:endParaRPr lang="en-AU" dirty="0"/>
          </a:p>
        </p:txBody>
      </p:sp>
      <p:pic>
        <p:nvPicPr>
          <p:cNvPr id="5" name="Content Placeholder 4">
            <a:extLst>
              <a:ext uri="{FF2B5EF4-FFF2-40B4-BE49-F238E27FC236}">
                <a16:creationId xmlns:a16="http://schemas.microsoft.com/office/drawing/2014/main" id="{1F113C01-5C2F-8542-F137-5939739B98BA}"/>
              </a:ext>
            </a:extLst>
          </p:cNvPr>
          <p:cNvPicPr>
            <a:picLocks noGrp="1" noChangeAspect="1"/>
          </p:cNvPicPr>
          <p:nvPr>
            <p:ph idx="1"/>
          </p:nvPr>
        </p:nvPicPr>
        <p:blipFill>
          <a:blip r:embed="rId2"/>
          <a:stretch>
            <a:fillRect/>
          </a:stretch>
        </p:blipFill>
        <p:spPr>
          <a:xfrm>
            <a:off x="3461394" y="1061283"/>
            <a:ext cx="8197206" cy="4681737"/>
          </a:xfrm>
        </p:spPr>
      </p:pic>
      <p:sp>
        <p:nvSpPr>
          <p:cNvPr id="6" name="TextBox 5">
            <a:extLst>
              <a:ext uri="{FF2B5EF4-FFF2-40B4-BE49-F238E27FC236}">
                <a16:creationId xmlns:a16="http://schemas.microsoft.com/office/drawing/2014/main" id="{208E5A38-C705-4CF8-455A-6951F11CD9E3}"/>
              </a:ext>
            </a:extLst>
          </p:cNvPr>
          <p:cNvSpPr txBox="1"/>
          <p:nvPr/>
        </p:nvSpPr>
        <p:spPr>
          <a:xfrm>
            <a:off x="361462" y="6333364"/>
            <a:ext cx="11400232" cy="246221"/>
          </a:xfrm>
          <a:prstGeom prst="rect">
            <a:avLst/>
          </a:prstGeom>
          <a:noFill/>
        </p:spPr>
        <p:txBody>
          <a:bodyPr wrap="square">
            <a:spAutoFit/>
          </a:bodyPr>
          <a:lstStyle/>
          <a:p>
            <a:r>
              <a:rPr lang="en-AU" sz="1000" dirty="0">
                <a:hlinkClick r:id="rId3"/>
              </a:rPr>
              <a:t>https://climate.nasa.gov/vital-signs/carbon-dioxide/?intent=121</a:t>
            </a:r>
            <a:r>
              <a:rPr lang="en-AU" sz="1000" dirty="0"/>
              <a:t> </a:t>
            </a:r>
          </a:p>
        </p:txBody>
      </p:sp>
    </p:spTree>
    <p:extLst>
      <p:ext uri="{BB962C8B-B14F-4D97-AF65-F5344CB8AC3E}">
        <p14:creationId xmlns:p14="http://schemas.microsoft.com/office/powerpoint/2010/main" val="1898758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87896-B7CC-2BAC-F320-EA267C71BB1A}"/>
              </a:ext>
            </a:extLst>
          </p:cNvPr>
          <p:cNvSpPr>
            <a:spLocks noGrp="1"/>
          </p:cNvSpPr>
          <p:nvPr>
            <p:ph type="title"/>
          </p:nvPr>
        </p:nvSpPr>
        <p:spPr/>
        <p:txBody>
          <a:bodyPr/>
          <a:lstStyle/>
          <a:p>
            <a:r>
              <a:rPr lang="en-AU" dirty="0"/>
              <a:t>Methane</a:t>
            </a:r>
            <a:br>
              <a:rPr lang="en-AU" dirty="0"/>
            </a:br>
            <a:r>
              <a:rPr lang="en-AU" dirty="0"/>
              <a:t>CH4</a:t>
            </a:r>
          </a:p>
        </p:txBody>
      </p:sp>
      <p:sp>
        <p:nvSpPr>
          <p:cNvPr id="10" name="TextBox 9">
            <a:extLst>
              <a:ext uri="{FF2B5EF4-FFF2-40B4-BE49-F238E27FC236}">
                <a16:creationId xmlns:a16="http://schemas.microsoft.com/office/drawing/2014/main" id="{F42D0823-F022-F1DD-799B-D9A0DDF86B16}"/>
              </a:ext>
            </a:extLst>
          </p:cNvPr>
          <p:cNvSpPr txBox="1"/>
          <p:nvPr/>
        </p:nvSpPr>
        <p:spPr>
          <a:xfrm>
            <a:off x="395884" y="6333364"/>
            <a:ext cx="11400232" cy="246221"/>
          </a:xfrm>
          <a:prstGeom prst="rect">
            <a:avLst/>
          </a:prstGeom>
          <a:noFill/>
        </p:spPr>
        <p:txBody>
          <a:bodyPr wrap="square">
            <a:spAutoFit/>
          </a:bodyPr>
          <a:lstStyle/>
          <a:p>
            <a:r>
              <a:rPr lang="en-AU" sz="1000" dirty="0">
                <a:hlinkClick r:id="rId2"/>
              </a:rPr>
              <a:t>www.britannica.com/science/greenhouse-gas/Methane</a:t>
            </a:r>
            <a:r>
              <a:rPr lang="en-AU" sz="1000" dirty="0"/>
              <a:t> </a:t>
            </a:r>
          </a:p>
        </p:txBody>
      </p:sp>
      <p:sp>
        <p:nvSpPr>
          <p:cNvPr id="12" name="Content Placeholder 11">
            <a:extLst>
              <a:ext uri="{FF2B5EF4-FFF2-40B4-BE49-F238E27FC236}">
                <a16:creationId xmlns:a16="http://schemas.microsoft.com/office/drawing/2014/main" id="{1EF85591-C12C-7D5F-BBBD-AEBC4DE2EF87}"/>
              </a:ext>
            </a:extLst>
          </p:cNvPr>
          <p:cNvSpPr>
            <a:spLocks noGrp="1"/>
          </p:cNvSpPr>
          <p:nvPr>
            <p:ph idx="1"/>
          </p:nvPr>
        </p:nvSpPr>
        <p:spPr/>
        <p:txBody>
          <a:bodyPr/>
          <a:lstStyle/>
          <a:p>
            <a:endParaRPr lang="en-AU" dirty="0"/>
          </a:p>
        </p:txBody>
      </p:sp>
      <p:pic>
        <p:nvPicPr>
          <p:cNvPr id="16" name="Picture 15">
            <a:extLst>
              <a:ext uri="{FF2B5EF4-FFF2-40B4-BE49-F238E27FC236}">
                <a16:creationId xmlns:a16="http://schemas.microsoft.com/office/drawing/2014/main" id="{1C009372-DFE5-92E8-C782-79BEE16086B9}"/>
              </a:ext>
            </a:extLst>
          </p:cNvPr>
          <p:cNvPicPr>
            <a:picLocks noChangeAspect="1"/>
          </p:cNvPicPr>
          <p:nvPr/>
        </p:nvPicPr>
        <p:blipFill>
          <a:blip r:embed="rId3"/>
          <a:stretch>
            <a:fillRect/>
          </a:stretch>
        </p:blipFill>
        <p:spPr>
          <a:xfrm>
            <a:off x="3869268" y="831478"/>
            <a:ext cx="7621258" cy="5224759"/>
          </a:xfrm>
          <a:prstGeom prst="rect">
            <a:avLst/>
          </a:prstGeom>
        </p:spPr>
      </p:pic>
    </p:spTree>
    <p:extLst>
      <p:ext uri="{BB962C8B-B14F-4D97-AF65-F5344CB8AC3E}">
        <p14:creationId xmlns:p14="http://schemas.microsoft.com/office/powerpoint/2010/main" val="2380046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0FE54-A464-0F0E-439B-F712A2C343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512F8C-CBBA-9511-A299-C19011D7C693}"/>
              </a:ext>
            </a:extLst>
          </p:cNvPr>
          <p:cNvSpPr>
            <a:spLocks noGrp="1"/>
          </p:cNvSpPr>
          <p:nvPr>
            <p:ph type="title"/>
          </p:nvPr>
        </p:nvSpPr>
        <p:spPr/>
        <p:txBody>
          <a:bodyPr/>
          <a:lstStyle/>
          <a:p>
            <a:r>
              <a:rPr lang="en-AU" dirty="0"/>
              <a:t>Outline</a:t>
            </a:r>
            <a:br>
              <a:rPr lang="en-AU" dirty="0"/>
            </a:br>
            <a:endParaRPr lang="en-AU" dirty="0"/>
          </a:p>
        </p:txBody>
      </p:sp>
      <p:sp>
        <p:nvSpPr>
          <p:cNvPr id="3" name="Content Placeholder 2">
            <a:extLst>
              <a:ext uri="{FF2B5EF4-FFF2-40B4-BE49-F238E27FC236}">
                <a16:creationId xmlns:a16="http://schemas.microsoft.com/office/drawing/2014/main" id="{FBF1DEDD-8827-2AAF-95E7-9113948A5F0B}"/>
              </a:ext>
            </a:extLst>
          </p:cNvPr>
          <p:cNvSpPr>
            <a:spLocks noGrp="1"/>
          </p:cNvSpPr>
          <p:nvPr>
            <p:ph idx="1"/>
          </p:nvPr>
        </p:nvSpPr>
        <p:spPr/>
        <p:txBody>
          <a:bodyPr/>
          <a:lstStyle/>
          <a:p>
            <a:r>
              <a:rPr lang="en-US" sz="3200" dirty="0">
                <a:solidFill>
                  <a:schemeClr val="bg2">
                    <a:lumMod val="40000"/>
                    <a:lumOff val="60000"/>
                  </a:schemeClr>
                </a:solidFill>
              </a:rPr>
              <a:t>Reflections on last week</a:t>
            </a:r>
          </a:p>
          <a:p>
            <a:pPr lvl="1"/>
            <a:r>
              <a:rPr lang="en-US" sz="3000" dirty="0">
                <a:solidFill>
                  <a:schemeClr val="bg2">
                    <a:lumMod val="40000"/>
                    <a:lumOff val="60000"/>
                  </a:schemeClr>
                </a:solidFill>
              </a:rPr>
              <a:t>Volunteer for next week’s reflections?</a:t>
            </a:r>
          </a:p>
          <a:p>
            <a:r>
              <a:rPr lang="en-US" sz="3200" dirty="0">
                <a:solidFill>
                  <a:schemeClr val="bg2">
                    <a:lumMod val="40000"/>
                    <a:lumOff val="60000"/>
                  </a:schemeClr>
                </a:solidFill>
              </a:rPr>
              <a:t>The heating of the atmosphere – John</a:t>
            </a:r>
          </a:p>
          <a:p>
            <a:r>
              <a:rPr lang="en-US" sz="3200" dirty="0">
                <a:solidFill>
                  <a:schemeClr val="bg2">
                    <a:lumMod val="40000"/>
                    <a:lumOff val="60000"/>
                  </a:schemeClr>
                </a:solidFill>
              </a:rPr>
              <a:t>Water, carbon and methane cycles</a:t>
            </a:r>
          </a:p>
          <a:p>
            <a:pPr lvl="1"/>
            <a:r>
              <a:rPr lang="en-US" sz="3000" dirty="0">
                <a:solidFill>
                  <a:schemeClr val="bg2">
                    <a:lumMod val="40000"/>
                    <a:lumOff val="60000"/>
                  </a:schemeClr>
                </a:solidFill>
              </a:rPr>
              <a:t>Stocks and flows</a:t>
            </a:r>
          </a:p>
          <a:p>
            <a:r>
              <a:rPr lang="en-US" sz="3200" dirty="0"/>
              <a:t>CO2e – adding apples with oranges</a:t>
            </a:r>
          </a:p>
          <a:p>
            <a:r>
              <a:rPr lang="en-AU" sz="3200" dirty="0">
                <a:solidFill>
                  <a:schemeClr val="bg2">
                    <a:lumMod val="40000"/>
                    <a:lumOff val="60000"/>
                  </a:schemeClr>
                </a:solidFill>
              </a:rPr>
              <a:t>Some mitigation options</a:t>
            </a:r>
          </a:p>
        </p:txBody>
      </p:sp>
    </p:spTree>
    <p:extLst>
      <p:ext uri="{BB962C8B-B14F-4D97-AF65-F5344CB8AC3E}">
        <p14:creationId xmlns:p14="http://schemas.microsoft.com/office/powerpoint/2010/main" val="2616205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87896-B7CC-2BAC-F320-EA267C71BB1A}"/>
              </a:ext>
            </a:extLst>
          </p:cNvPr>
          <p:cNvSpPr>
            <a:spLocks noGrp="1"/>
          </p:cNvSpPr>
          <p:nvPr>
            <p:ph type="title"/>
          </p:nvPr>
        </p:nvSpPr>
        <p:spPr/>
        <p:txBody>
          <a:bodyPr/>
          <a:lstStyle/>
          <a:p>
            <a:r>
              <a:rPr lang="en-AU" dirty="0"/>
              <a:t>CO2equivalent</a:t>
            </a:r>
            <a:br>
              <a:rPr lang="en-AU" dirty="0"/>
            </a:br>
            <a:r>
              <a:rPr lang="en-AU" dirty="0"/>
              <a:t> or CO2e </a:t>
            </a:r>
            <a:br>
              <a:rPr lang="en-AU" dirty="0"/>
            </a:br>
            <a:r>
              <a:rPr lang="en-AU" dirty="0"/>
              <a:t>- adding apples with oranges</a:t>
            </a:r>
          </a:p>
        </p:txBody>
      </p:sp>
      <p:sp>
        <p:nvSpPr>
          <p:cNvPr id="12" name="Content Placeholder 11">
            <a:extLst>
              <a:ext uri="{FF2B5EF4-FFF2-40B4-BE49-F238E27FC236}">
                <a16:creationId xmlns:a16="http://schemas.microsoft.com/office/drawing/2014/main" id="{1EF85591-C12C-7D5F-BBBD-AEBC4DE2EF87}"/>
              </a:ext>
            </a:extLst>
          </p:cNvPr>
          <p:cNvSpPr>
            <a:spLocks noGrp="1"/>
          </p:cNvSpPr>
          <p:nvPr>
            <p:ph idx="1"/>
          </p:nvPr>
        </p:nvSpPr>
        <p:spPr/>
        <p:txBody>
          <a:bodyPr>
            <a:normAutofit fontScale="85000" lnSpcReduction="20000"/>
          </a:bodyPr>
          <a:lstStyle/>
          <a:p>
            <a:r>
              <a:rPr lang="en-AU" dirty="0"/>
              <a:t>Some GHGs are stronger than others (“radiative forcing”)</a:t>
            </a:r>
          </a:p>
          <a:p>
            <a:r>
              <a:rPr lang="en-AU" dirty="0"/>
              <a:t>Some GHGs live longer than others</a:t>
            </a:r>
          </a:p>
          <a:p>
            <a:r>
              <a:rPr lang="en-AU" dirty="0"/>
              <a:t>So, how can we add a strong, short-lived GHG (like methane) with a weaker but longer-lived GHG (like CO2)?</a:t>
            </a:r>
          </a:p>
          <a:p>
            <a:r>
              <a:rPr lang="en-AU" dirty="0"/>
              <a:t>We work out their Global Warming Potential over a defined period</a:t>
            </a:r>
          </a:p>
          <a:p>
            <a:pPr marL="0" indent="0">
              <a:buNone/>
            </a:pPr>
            <a:endParaRPr lang="en-AU" dirty="0"/>
          </a:p>
          <a:p>
            <a:pPr marL="0" indent="0">
              <a:buNone/>
            </a:pPr>
            <a:r>
              <a:rPr lang="en-AU" dirty="0"/>
              <a:t>Strength</a:t>
            </a:r>
          </a:p>
          <a:p>
            <a:pPr marL="0" indent="0">
              <a:buNone/>
            </a:pPr>
            <a:r>
              <a:rPr lang="en-AU" dirty="0"/>
              <a:t>			GWP</a:t>
            </a:r>
          </a:p>
          <a:p>
            <a:endParaRPr lang="en-AU" dirty="0"/>
          </a:p>
          <a:p>
            <a:endParaRPr lang="en-AU" dirty="0"/>
          </a:p>
          <a:p>
            <a:pPr marL="0" indent="0">
              <a:buNone/>
            </a:pPr>
            <a:r>
              <a:rPr lang="en-AU" dirty="0"/>
              <a:t>					Time </a:t>
            </a:r>
          </a:p>
          <a:p>
            <a:r>
              <a:rPr lang="en-AU" dirty="0"/>
              <a:t>Covert it to an index where CO2 = 1, that becomes its CO2e</a:t>
            </a:r>
          </a:p>
          <a:p>
            <a:r>
              <a:rPr lang="en-AU" dirty="0"/>
              <a:t>Over 100 years, methane is about 27 times “worse” CO2</a:t>
            </a:r>
          </a:p>
          <a:p>
            <a:r>
              <a:rPr lang="en-AU" dirty="0"/>
              <a:t>But over 20 years, methane is about  80 times worse</a:t>
            </a:r>
          </a:p>
          <a:p>
            <a:r>
              <a:rPr lang="en-AU" dirty="0"/>
              <a:t>How much time do we have, what should our focus be?</a:t>
            </a:r>
          </a:p>
        </p:txBody>
      </p:sp>
      <p:cxnSp>
        <p:nvCxnSpPr>
          <p:cNvPr id="9" name="Straight Arrow Connector 8">
            <a:extLst>
              <a:ext uri="{FF2B5EF4-FFF2-40B4-BE49-F238E27FC236}">
                <a16:creationId xmlns:a16="http://schemas.microsoft.com/office/drawing/2014/main" id="{02343A5A-C8D4-ECE1-0B50-9D289C9C1ECF}"/>
              </a:ext>
            </a:extLst>
          </p:cNvPr>
          <p:cNvCxnSpPr>
            <a:cxnSpLocks/>
          </p:cNvCxnSpPr>
          <p:nvPr/>
        </p:nvCxnSpPr>
        <p:spPr>
          <a:xfrm flipV="1">
            <a:off x="4988052" y="2624328"/>
            <a:ext cx="0" cy="1618488"/>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3BBD5085-191E-EF99-71FF-73E6C3C037C9}"/>
              </a:ext>
            </a:extLst>
          </p:cNvPr>
          <p:cNvCxnSpPr>
            <a:cxnSpLocks/>
          </p:cNvCxnSpPr>
          <p:nvPr/>
        </p:nvCxnSpPr>
        <p:spPr>
          <a:xfrm>
            <a:off x="4984836" y="4242816"/>
            <a:ext cx="5084064"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29295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109D3-1FC0-26C3-54F9-23F9470999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E2E90B-40BE-EAD2-9743-4D825324B166}"/>
              </a:ext>
            </a:extLst>
          </p:cNvPr>
          <p:cNvSpPr>
            <a:spLocks noGrp="1"/>
          </p:cNvSpPr>
          <p:nvPr>
            <p:ph type="title"/>
          </p:nvPr>
        </p:nvSpPr>
        <p:spPr/>
        <p:txBody>
          <a:bodyPr/>
          <a:lstStyle/>
          <a:p>
            <a:r>
              <a:rPr lang="en-AU" dirty="0"/>
              <a:t>Outline</a:t>
            </a:r>
            <a:br>
              <a:rPr lang="en-AU" dirty="0"/>
            </a:br>
            <a:endParaRPr lang="en-AU" dirty="0"/>
          </a:p>
        </p:txBody>
      </p:sp>
      <p:sp>
        <p:nvSpPr>
          <p:cNvPr id="3" name="Content Placeholder 2">
            <a:extLst>
              <a:ext uri="{FF2B5EF4-FFF2-40B4-BE49-F238E27FC236}">
                <a16:creationId xmlns:a16="http://schemas.microsoft.com/office/drawing/2014/main" id="{B6354EE7-EEBA-A1FF-FBA1-11F825891CBA}"/>
              </a:ext>
            </a:extLst>
          </p:cNvPr>
          <p:cNvSpPr>
            <a:spLocks noGrp="1"/>
          </p:cNvSpPr>
          <p:nvPr>
            <p:ph idx="1"/>
          </p:nvPr>
        </p:nvSpPr>
        <p:spPr/>
        <p:txBody>
          <a:bodyPr/>
          <a:lstStyle/>
          <a:p>
            <a:r>
              <a:rPr lang="en-US" sz="3200" dirty="0">
                <a:solidFill>
                  <a:schemeClr val="bg2">
                    <a:lumMod val="40000"/>
                    <a:lumOff val="60000"/>
                  </a:schemeClr>
                </a:solidFill>
              </a:rPr>
              <a:t>Reflections on last week</a:t>
            </a:r>
          </a:p>
          <a:p>
            <a:pPr lvl="1"/>
            <a:r>
              <a:rPr lang="en-US" sz="3000" dirty="0">
                <a:solidFill>
                  <a:schemeClr val="bg2">
                    <a:lumMod val="40000"/>
                    <a:lumOff val="60000"/>
                  </a:schemeClr>
                </a:solidFill>
              </a:rPr>
              <a:t>Volunteer for next week’s reflections?</a:t>
            </a:r>
          </a:p>
          <a:p>
            <a:r>
              <a:rPr lang="en-US" sz="3200" dirty="0">
                <a:solidFill>
                  <a:schemeClr val="bg2">
                    <a:lumMod val="40000"/>
                    <a:lumOff val="60000"/>
                  </a:schemeClr>
                </a:solidFill>
              </a:rPr>
              <a:t>The heating of the atmosphere – John</a:t>
            </a:r>
          </a:p>
          <a:p>
            <a:r>
              <a:rPr lang="en-US" sz="3200" dirty="0">
                <a:solidFill>
                  <a:schemeClr val="bg2">
                    <a:lumMod val="40000"/>
                    <a:lumOff val="60000"/>
                  </a:schemeClr>
                </a:solidFill>
              </a:rPr>
              <a:t>Water, carbon and methane cycles</a:t>
            </a:r>
          </a:p>
          <a:p>
            <a:pPr lvl="1"/>
            <a:r>
              <a:rPr lang="en-US" sz="3000" dirty="0">
                <a:solidFill>
                  <a:schemeClr val="bg2">
                    <a:lumMod val="40000"/>
                    <a:lumOff val="60000"/>
                  </a:schemeClr>
                </a:solidFill>
              </a:rPr>
              <a:t>Stocks and flows</a:t>
            </a:r>
          </a:p>
          <a:p>
            <a:r>
              <a:rPr lang="en-US" sz="3200" dirty="0">
                <a:solidFill>
                  <a:schemeClr val="bg2">
                    <a:lumMod val="40000"/>
                    <a:lumOff val="60000"/>
                  </a:schemeClr>
                </a:solidFill>
              </a:rPr>
              <a:t>CO2e – adding apples with oranges</a:t>
            </a:r>
          </a:p>
          <a:p>
            <a:r>
              <a:rPr lang="en-AU" sz="3200" dirty="0"/>
              <a:t>Some mitigation options</a:t>
            </a:r>
          </a:p>
        </p:txBody>
      </p:sp>
    </p:spTree>
    <p:extLst>
      <p:ext uri="{BB962C8B-B14F-4D97-AF65-F5344CB8AC3E}">
        <p14:creationId xmlns:p14="http://schemas.microsoft.com/office/powerpoint/2010/main" val="128887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EED4-4483-D868-FEA7-90595B36D922}"/>
              </a:ext>
            </a:extLst>
          </p:cNvPr>
          <p:cNvSpPr>
            <a:spLocks noGrp="1"/>
          </p:cNvSpPr>
          <p:nvPr>
            <p:ph type="title"/>
          </p:nvPr>
        </p:nvSpPr>
        <p:spPr/>
        <p:txBody>
          <a:bodyPr/>
          <a:lstStyle/>
          <a:p>
            <a:r>
              <a:rPr lang="en-AU" dirty="0"/>
              <a:t>Before we start …</a:t>
            </a:r>
          </a:p>
        </p:txBody>
      </p:sp>
      <p:pic>
        <p:nvPicPr>
          <p:cNvPr id="5" name="Content Placeholder 4">
            <a:extLst>
              <a:ext uri="{FF2B5EF4-FFF2-40B4-BE49-F238E27FC236}">
                <a16:creationId xmlns:a16="http://schemas.microsoft.com/office/drawing/2014/main" id="{41BDD046-5C2E-3082-4653-6B305D0ABB11}"/>
              </a:ext>
            </a:extLst>
          </p:cNvPr>
          <p:cNvPicPr>
            <a:picLocks noGrp="1" noChangeAspect="1"/>
          </p:cNvPicPr>
          <p:nvPr>
            <p:ph idx="1"/>
          </p:nvPr>
        </p:nvPicPr>
        <p:blipFill>
          <a:blip r:embed="rId2"/>
          <a:stretch>
            <a:fillRect/>
          </a:stretch>
        </p:blipFill>
        <p:spPr>
          <a:xfrm>
            <a:off x="3664043" y="735344"/>
            <a:ext cx="7992167" cy="5387312"/>
          </a:xfrm>
        </p:spPr>
      </p:pic>
    </p:spTree>
    <p:extLst>
      <p:ext uri="{BB962C8B-B14F-4D97-AF65-F5344CB8AC3E}">
        <p14:creationId xmlns:p14="http://schemas.microsoft.com/office/powerpoint/2010/main" val="2300531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0994B-F59F-5AF1-4404-2A18EB6A60A5}"/>
              </a:ext>
            </a:extLst>
          </p:cNvPr>
          <p:cNvSpPr>
            <a:spLocks noGrp="1"/>
          </p:cNvSpPr>
          <p:nvPr>
            <p:ph type="title"/>
          </p:nvPr>
        </p:nvSpPr>
        <p:spPr/>
        <p:txBody>
          <a:bodyPr/>
          <a:lstStyle/>
          <a:p>
            <a:r>
              <a:rPr lang="en-AU" dirty="0"/>
              <a:t>IPCC 2023</a:t>
            </a:r>
            <a:br>
              <a:rPr lang="en-AU" dirty="0"/>
            </a:br>
            <a:br>
              <a:rPr lang="en-AU" dirty="0"/>
            </a:br>
            <a:r>
              <a:rPr lang="en-AU" dirty="0"/>
              <a:t>Blue = cheap</a:t>
            </a:r>
            <a:br>
              <a:rPr lang="en-AU" dirty="0"/>
            </a:br>
            <a:r>
              <a:rPr lang="en-AU" dirty="0"/>
              <a:t>Red = costly</a:t>
            </a:r>
          </a:p>
        </p:txBody>
      </p:sp>
      <p:pic>
        <p:nvPicPr>
          <p:cNvPr id="6" name="Content Placeholder 5">
            <a:extLst>
              <a:ext uri="{FF2B5EF4-FFF2-40B4-BE49-F238E27FC236}">
                <a16:creationId xmlns:a16="http://schemas.microsoft.com/office/drawing/2014/main" id="{0BECD5A3-6D4A-B709-9D24-130E5536E6C9}"/>
              </a:ext>
            </a:extLst>
          </p:cNvPr>
          <p:cNvPicPr>
            <a:picLocks noGrp="1" noChangeAspect="1"/>
          </p:cNvPicPr>
          <p:nvPr>
            <p:ph idx="1"/>
          </p:nvPr>
        </p:nvPicPr>
        <p:blipFill>
          <a:blip r:embed="rId3"/>
          <a:stretch>
            <a:fillRect/>
          </a:stretch>
        </p:blipFill>
        <p:spPr>
          <a:xfrm>
            <a:off x="4039437" y="13964"/>
            <a:ext cx="6963508" cy="6890745"/>
          </a:xfrm>
        </p:spPr>
      </p:pic>
      <p:sp>
        <p:nvSpPr>
          <p:cNvPr id="4" name="TextBox 3">
            <a:extLst>
              <a:ext uri="{FF2B5EF4-FFF2-40B4-BE49-F238E27FC236}">
                <a16:creationId xmlns:a16="http://schemas.microsoft.com/office/drawing/2014/main" id="{C6295622-127B-A2A3-9759-AA2303D5E2AA}"/>
              </a:ext>
            </a:extLst>
          </p:cNvPr>
          <p:cNvSpPr txBox="1"/>
          <p:nvPr/>
        </p:nvSpPr>
        <p:spPr>
          <a:xfrm>
            <a:off x="184740" y="6228105"/>
            <a:ext cx="11400232" cy="400110"/>
          </a:xfrm>
          <a:prstGeom prst="rect">
            <a:avLst/>
          </a:prstGeom>
          <a:noFill/>
        </p:spPr>
        <p:txBody>
          <a:bodyPr wrap="square">
            <a:spAutoFit/>
          </a:bodyPr>
          <a:lstStyle/>
          <a:p>
            <a:r>
              <a:rPr lang="en-AU" sz="1000" dirty="0">
                <a:hlinkClick r:id="rId4"/>
              </a:rPr>
              <a:t>https://www.ipcc.ch/site/assets/uploads/2021/12/</a:t>
            </a:r>
            <a:br>
              <a:rPr lang="en-AU" sz="1000" dirty="0">
                <a:hlinkClick r:id="rId4"/>
              </a:rPr>
            </a:br>
            <a:r>
              <a:rPr lang="en-AU" sz="1000" dirty="0">
                <a:hlinkClick r:id="rId4"/>
              </a:rPr>
              <a:t>IPCC-52_decisions-adopted-by-the-Panel.pdf</a:t>
            </a:r>
            <a:r>
              <a:rPr lang="en-AU" sz="1000" dirty="0"/>
              <a:t> </a:t>
            </a:r>
          </a:p>
        </p:txBody>
      </p:sp>
      <p:pic>
        <p:nvPicPr>
          <p:cNvPr id="7" name="Content Placeholder 5">
            <a:extLst>
              <a:ext uri="{FF2B5EF4-FFF2-40B4-BE49-F238E27FC236}">
                <a16:creationId xmlns:a16="http://schemas.microsoft.com/office/drawing/2014/main" id="{CC193AEA-3A52-7863-8068-F013DFA6D805}"/>
              </a:ext>
            </a:extLst>
          </p:cNvPr>
          <p:cNvPicPr>
            <a:picLocks noChangeAspect="1"/>
          </p:cNvPicPr>
          <p:nvPr/>
        </p:nvPicPr>
        <p:blipFill>
          <a:blip r:embed="rId3"/>
          <a:stretch>
            <a:fillRect/>
          </a:stretch>
        </p:blipFill>
        <p:spPr>
          <a:xfrm>
            <a:off x="4071261" y="25692"/>
            <a:ext cx="6963508" cy="6890745"/>
          </a:xfrm>
          <a:prstGeom prst="rect">
            <a:avLst/>
          </a:prstGeom>
        </p:spPr>
      </p:pic>
      <p:sp>
        <p:nvSpPr>
          <p:cNvPr id="8" name="Rectangle 7">
            <a:extLst>
              <a:ext uri="{FF2B5EF4-FFF2-40B4-BE49-F238E27FC236}">
                <a16:creationId xmlns:a16="http://schemas.microsoft.com/office/drawing/2014/main" id="{C8AE304A-774A-25E1-756F-B387A31EA07B}"/>
              </a:ext>
            </a:extLst>
          </p:cNvPr>
          <p:cNvSpPr/>
          <p:nvPr/>
        </p:nvSpPr>
        <p:spPr>
          <a:xfrm>
            <a:off x="8340676" y="0"/>
            <a:ext cx="3483774" cy="687901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dirty="0"/>
          </a:p>
        </p:txBody>
      </p:sp>
      <p:pic>
        <p:nvPicPr>
          <p:cNvPr id="10" name="Picture 9">
            <a:extLst>
              <a:ext uri="{FF2B5EF4-FFF2-40B4-BE49-F238E27FC236}">
                <a16:creationId xmlns:a16="http://schemas.microsoft.com/office/drawing/2014/main" id="{C63DF4AC-9FAD-54C0-94F2-9FA54DEB1DB0}"/>
              </a:ext>
            </a:extLst>
          </p:cNvPr>
          <p:cNvPicPr>
            <a:picLocks noChangeAspect="1"/>
          </p:cNvPicPr>
          <p:nvPr/>
        </p:nvPicPr>
        <p:blipFill>
          <a:blip r:embed="rId5"/>
          <a:stretch>
            <a:fillRect/>
          </a:stretch>
        </p:blipFill>
        <p:spPr>
          <a:xfrm>
            <a:off x="4252038" y="44825"/>
            <a:ext cx="4100286" cy="6858000"/>
          </a:xfrm>
          <a:prstGeom prst="rect">
            <a:avLst/>
          </a:prstGeom>
        </p:spPr>
      </p:pic>
      <p:sp>
        <p:nvSpPr>
          <p:cNvPr id="11" name="TextBox 10">
            <a:extLst>
              <a:ext uri="{FF2B5EF4-FFF2-40B4-BE49-F238E27FC236}">
                <a16:creationId xmlns:a16="http://schemas.microsoft.com/office/drawing/2014/main" id="{19A52BFC-CADE-429A-B0D9-B831F488F854}"/>
              </a:ext>
            </a:extLst>
          </p:cNvPr>
          <p:cNvSpPr txBox="1"/>
          <p:nvPr/>
        </p:nvSpPr>
        <p:spPr>
          <a:xfrm>
            <a:off x="8265598" y="555813"/>
            <a:ext cx="678391" cy="369332"/>
          </a:xfrm>
          <a:prstGeom prst="rect">
            <a:avLst/>
          </a:prstGeom>
          <a:noFill/>
        </p:spPr>
        <p:txBody>
          <a:bodyPr wrap="none" rtlCol="0">
            <a:spAutoFit/>
          </a:bodyPr>
          <a:lstStyle/>
          <a:p>
            <a:r>
              <a:rPr lang="en-AU" dirty="0"/>
              <a:t>Solar</a:t>
            </a:r>
          </a:p>
        </p:txBody>
      </p:sp>
      <p:sp>
        <p:nvSpPr>
          <p:cNvPr id="12" name="TextBox 11">
            <a:extLst>
              <a:ext uri="{FF2B5EF4-FFF2-40B4-BE49-F238E27FC236}">
                <a16:creationId xmlns:a16="http://schemas.microsoft.com/office/drawing/2014/main" id="{155A4F72-1313-E093-83A5-3717CDEC8525}"/>
              </a:ext>
            </a:extLst>
          </p:cNvPr>
          <p:cNvSpPr txBox="1"/>
          <p:nvPr/>
        </p:nvSpPr>
        <p:spPr>
          <a:xfrm>
            <a:off x="8265598" y="779904"/>
            <a:ext cx="686406" cy="369332"/>
          </a:xfrm>
          <a:prstGeom prst="rect">
            <a:avLst/>
          </a:prstGeom>
          <a:noFill/>
        </p:spPr>
        <p:txBody>
          <a:bodyPr wrap="none" rtlCol="0">
            <a:spAutoFit/>
          </a:bodyPr>
          <a:lstStyle/>
          <a:p>
            <a:r>
              <a:rPr lang="en-AU" dirty="0"/>
              <a:t>Wind</a:t>
            </a:r>
          </a:p>
        </p:txBody>
      </p:sp>
      <p:sp>
        <p:nvSpPr>
          <p:cNvPr id="13" name="TextBox 12">
            <a:extLst>
              <a:ext uri="{FF2B5EF4-FFF2-40B4-BE49-F238E27FC236}">
                <a16:creationId xmlns:a16="http://schemas.microsoft.com/office/drawing/2014/main" id="{FDE99D4F-D0FE-354C-AEEB-10AA753FC35C}"/>
              </a:ext>
            </a:extLst>
          </p:cNvPr>
          <p:cNvSpPr txBox="1"/>
          <p:nvPr/>
        </p:nvSpPr>
        <p:spPr>
          <a:xfrm>
            <a:off x="8250373" y="1386364"/>
            <a:ext cx="925253" cy="369332"/>
          </a:xfrm>
          <a:prstGeom prst="rect">
            <a:avLst/>
          </a:prstGeom>
          <a:noFill/>
        </p:spPr>
        <p:txBody>
          <a:bodyPr wrap="none" rtlCol="0">
            <a:spAutoFit/>
          </a:bodyPr>
          <a:lstStyle/>
          <a:p>
            <a:r>
              <a:rPr lang="en-AU" dirty="0"/>
              <a:t>Nuclear</a:t>
            </a:r>
          </a:p>
        </p:txBody>
      </p:sp>
      <p:sp>
        <p:nvSpPr>
          <p:cNvPr id="14" name="TextBox 13">
            <a:extLst>
              <a:ext uri="{FF2B5EF4-FFF2-40B4-BE49-F238E27FC236}">
                <a16:creationId xmlns:a16="http://schemas.microsoft.com/office/drawing/2014/main" id="{578EDB03-6D87-3639-2C97-57636111A148}"/>
              </a:ext>
            </a:extLst>
          </p:cNvPr>
          <p:cNvSpPr txBox="1"/>
          <p:nvPr/>
        </p:nvSpPr>
        <p:spPr>
          <a:xfrm>
            <a:off x="8259368" y="1572914"/>
            <a:ext cx="581569" cy="369332"/>
          </a:xfrm>
          <a:prstGeom prst="rect">
            <a:avLst/>
          </a:prstGeom>
          <a:noFill/>
        </p:spPr>
        <p:txBody>
          <a:bodyPr wrap="none" rtlCol="0">
            <a:spAutoFit/>
          </a:bodyPr>
          <a:lstStyle/>
          <a:p>
            <a:r>
              <a:rPr lang="en-AU" dirty="0"/>
              <a:t>CCS</a:t>
            </a:r>
          </a:p>
        </p:txBody>
      </p:sp>
      <p:sp>
        <p:nvSpPr>
          <p:cNvPr id="16" name="TextBox 15">
            <a:extLst>
              <a:ext uri="{FF2B5EF4-FFF2-40B4-BE49-F238E27FC236}">
                <a16:creationId xmlns:a16="http://schemas.microsoft.com/office/drawing/2014/main" id="{47F8C8CA-68FB-B46D-C563-71959AEDF002}"/>
              </a:ext>
            </a:extLst>
          </p:cNvPr>
          <p:cNvSpPr txBox="1"/>
          <p:nvPr/>
        </p:nvSpPr>
        <p:spPr>
          <a:xfrm>
            <a:off x="8259368" y="2043658"/>
            <a:ext cx="2232021" cy="369332"/>
          </a:xfrm>
          <a:prstGeom prst="rect">
            <a:avLst/>
          </a:prstGeom>
          <a:noFill/>
        </p:spPr>
        <p:txBody>
          <a:bodyPr wrap="none" rtlCol="0">
            <a:spAutoFit/>
          </a:bodyPr>
          <a:lstStyle/>
          <a:p>
            <a:r>
              <a:rPr lang="en-AU" dirty="0"/>
              <a:t>Reduce deforestation</a:t>
            </a:r>
          </a:p>
        </p:txBody>
      </p:sp>
      <p:sp>
        <p:nvSpPr>
          <p:cNvPr id="17" name="TextBox 16">
            <a:extLst>
              <a:ext uri="{FF2B5EF4-FFF2-40B4-BE49-F238E27FC236}">
                <a16:creationId xmlns:a16="http://schemas.microsoft.com/office/drawing/2014/main" id="{F24CD477-9914-4624-7142-AEE2C1BA44EC}"/>
              </a:ext>
            </a:extLst>
          </p:cNvPr>
          <p:cNvSpPr txBox="1"/>
          <p:nvPr/>
        </p:nvSpPr>
        <p:spPr>
          <a:xfrm>
            <a:off x="8259368" y="2240052"/>
            <a:ext cx="1858201" cy="369332"/>
          </a:xfrm>
          <a:prstGeom prst="rect">
            <a:avLst/>
          </a:prstGeom>
          <a:noFill/>
        </p:spPr>
        <p:txBody>
          <a:bodyPr wrap="none" rtlCol="0">
            <a:spAutoFit/>
          </a:bodyPr>
          <a:lstStyle/>
          <a:p>
            <a:r>
              <a:rPr lang="en-AU" dirty="0"/>
              <a:t>Agi sequestration</a:t>
            </a:r>
          </a:p>
        </p:txBody>
      </p:sp>
      <p:sp>
        <p:nvSpPr>
          <p:cNvPr id="18" name="TextBox 17">
            <a:extLst>
              <a:ext uri="{FF2B5EF4-FFF2-40B4-BE49-F238E27FC236}">
                <a16:creationId xmlns:a16="http://schemas.microsoft.com/office/drawing/2014/main" id="{20E7776D-EA9E-EE4E-B3BD-861256F56452}"/>
              </a:ext>
            </a:extLst>
          </p:cNvPr>
          <p:cNvSpPr txBox="1"/>
          <p:nvPr/>
        </p:nvSpPr>
        <p:spPr>
          <a:xfrm>
            <a:off x="8265598" y="3701442"/>
            <a:ext cx="1891865" cy="369332"/>
          </a:xfrm>
          <a:prstGeom prst="rect">
            <a:avLst/>
          </a:prstGeom>
          <a:noFill/>
        </p:spPr>
        <p:txBody>
          <a:bodyPr wrap="none" rtlCol="0">
            <a:spAutoFit/>
          </a:bodyPr>
          <a:lstStyle/>
          <a:p>
            <a:r>
              <a:rPr lang="en-AU" dirty="0"/>
              <a:t>Efficient buildings</a:t>
            </a:r>
          </a:p>
        </p:txBody>
      </p:sp>
      <p:sp>
        <p:nvSpPr>
          <p:cNvPr id="19" name="TextBox 18">
            <a:extLst>
              <a:ext uri="{FF2B5EF4-FFF2-40B4-BE49-F238E27FC236}">
                <a16:creationId xmlns:a16="http://schemas.microsoft.com/office/drawing/2014/main" id="{E5E56A36-4CA3-196F-E5F5-CDF9F127BC2C}"/>
              </a:ext>
            </a:extLst>
          </p:cNvPr>
          <p:cNvSpPr txBox="1"/>
          <p:nvPr/>
        </p:nvSpPr>
        <p:spPr>
          <a:xfrm>
            <a:off x="8275805" y="3896265"/>
            <a:ext cx="2231701" cy="369332"/>
          </a:xfrm>
          <a:prstGeom prst="rect">
            <a:avLst/>
          </a:prstGeom>
          <a:noFill/>
        </p:spPr>
        <p:txBody>
          <a:bodyPr wrap="none" rtlCol="0">
            <a:spAutoFit/>
          </a:bodyPr>
          <a:lstStyle/>
          <a:p>
            <a:r>
              <a:rPr lang="en-AU" dirty="0"/>
              <a:t>Fuel efficient vehicles</a:t>
            </a:r>
          </a:p>
        </p:txBody>
      </p:sp>
      <p:sp>
        <p:nvSpPr>
          <p:cNvPr id="20" name="TextBox 19">
            <a:extLst>
              <a:ext uri="{FF2B5EF4-FFF2-40B4-BE49-F238E27FC236}">
                <a16:creationId xmlns:a16="http://schemas.microsoft.com/office/drawing/2014/main" id="{FD5E3701-522D-A089-3BC0-0AC6443884EE}"/>
              </a:ext>
            </a:extLst>
          </p:cNvPr>
          <p:cNvSpPr txBox="1"/>
          <p:nvPr/>
        </p:nvSpPr>
        <p:spPr>
          <a:xfrm>
            <a:off x="8259688" y="4246290"/>
            <a:ext cx="3324949" cy="369332"/>
          </a:xfrm>
          <a:prstGeom prst="rect">
            <a:avLst/>
          </a:prstGeom>
          <a:noFill/>
        </p:spPr>
        <p:txBody>
          <a:bodyPr wrap="none" rtlCol="0">
            <a:spAutoFit/>
          </a:bodyPr>
          <a:lstStyle/>
          <a:p>
            <a:r>
              <a:rPr lang="en-AU" dirty="0"/>
              <a:t>Efficient lighting and equipment</a:t>
            </a:r>
          </a:p>
        </p:txBody>
      </p:sp>
      <p:sp>
        <p:nvSpPr>
          <p:cNvPr id="21" name="TextBox 20">
            <a:extLst>
              <a:ext uri="{FF2B5EF4-FFF2-40B4-BE49-F238E27FC236}">
                <a16:creationId xmlns:a16="http://schemas.microsoft.com/office/drawing/2014/main" id="{5C78085F-D934-9E8D-7282-AA8A2F67E1FA}"/>
              </a:ext>
            </a:extLst>
          </p:cNvPr>
          <p:cNvSpPr txBox="1"/>
          <p:nvPr/>
        </p:nvSpPr>
        <p:spPr>
          <a:xfrm>
            <a:off x="8275805" y="4068861"/>
            <a:ext cx="535275" cy="369332"/>
          </a:xfrm>
          <a:prstGeom prst="rect">
            <a:avLst/>
          </a:prstGeom>
          <a:noFill/>
        </p:spPr>
        <p:txBody>
          <a:bodyPr wrap="none" rtlCol="0">
            <a:spAutoFit/>
          </a:bodyPr>
          <a:lstStyle/>
          <a:p>
            <a:r>
              <a:rPr lang="en-AU" dirty="0"/>
              <a:t>EVs</a:t>
            </a:r>
          </a:p>
        </p:txBody>
      </p:sp>
      <p:sp>
        <p:nvSpPr>
          <p:cNvPr id="22" name="TextBox 21">
            <a:extLst>
              <a:ext uri="{FF2B5EF4-FFF2-40B4-BE49-F238E27FC236}">
                <a16:creationId xmlns:a16="http://schemas.microsoft.com/office/drawing/2014/main" id="{D341CADA-BE07-26D8-FFA4-2219F5686BEE}"/>
              </a:ext>
            </a:extLst>
          </p:cNvPr>
          <p:cNvSpPr txBox="1"/>
          <p:nvPr/>
        </p:nvSpPr>
        <p:spPr>
          <a:xfrm>
            <a:off x="8269142" y="5296894"/>
            <a:ext cx="1548822" cy="369332"/>
          </a:xfrm>
          <a:prstGeom prst="rect">
            <a:avLst/>
          </a:prstGeom>
          <a:noFill/>
        </p:spPr>
        <p:txBody>
          <a:bodyPr wrap="none" rtlCol="0">
            <a:spAutoFit/>
          </a:bodyPr>
          <a:lstStyle/>
          <a:p>
            <a:r>
              <a:rPr lang="en-AU" dirty="0"/>
              <a:t>Fuel switching</a:t>
            </a:r>
          </a:p>
        </p:txBody>
      </p:sp>
      <p:sp>
        <p:nvSpPr>
          <p:cNvPr id="23" name="TextBox 22">
            <a:extLst>
              <a:ext uri="{FF2B5EF4-FFF2-40B4-BE49-F238E27FC236}">
                <a16:creationId xmlns:a16="http://schemas.microsoft.com/office/drawing/2014/main" id="{976C56D9-FB27-A515-8DB5-9C41EE2F2BE0}"/>
              </a:ext>
            </a:extLst>
          </p:cNvPr>
          <p:cNvSpPr txBox="1"/>
          <p:nvPr/>
        </p:nvSpPr>
        <p:spPr>
          <a:xfrm>
            <a:off x="8275805" y="2477089"/>
            <a:ext cx="2082943" cy="369332"/>
          </a:xfrm>
          <a:prstGeom prst="rect">
            <a:avLst/>
          </a:prstGeom>
          <a:noFill/>
        </p:spPr>
        <p:txBody>
          <a:bodyPr wrap="none" rtlCol="0">
            <a:spAutoFit/>
          </a:bodyPr>
          <a:lstStyle/>
          <a:p>
            <a:r>
              <a:rPr lang="en-AU" dirty="0"/>
              <a:t>Restore ecosystems</a:t>
            </a:r>
          </a:p>
        </p:txBody>
      </p:sp>
      <p:sp>
        <p:nvSpPr>
          <p:cNvPr id="24" name="TextBox 23">
            <a:extLst>
              <a:ext uri="{FF2B5EF4-FFF2-40B4-BE49-F238E27FC236}">
                <a16:creationId xmlns:a16="http://schemas.microsoft.com/office/drawing/2014/main" id="{E343F969-278B-83FE-4267-B2BA6DBEE711}"/>
              </a:ext>
            </a:extLst>
          </p:cNvPr>
          <p:cNvSpPr txBox="1"/>
          <p:nvPr/>
        </p:nvSpPr>
        <p:spPr>
          <a:xfrm>
            <a:off x="8275805" y="2757214"/>
            <a:ext cx="1152880" cy="369332"/>
          </a:xfrm>
          <a:prstGeom prst="rect">
            <a:avLst/>
          </a:prstGeom>
          <a:noFill/>
        </p:spPr>
        <p:txBody>
          <a:bodyPr wrap="none" rtlCol="0">
            <a:spAutoFit/>
          </a:bodyPr>
          <a:lstStyle/>
          <a:p>
            <a:r>
              <a:rPr lang="en-AU" dirty="0"/>
              <a:t>Shift diets</a:t>
            </a:r>
          </a:p>
        </p:txBody>
      </p:sp>
      <p:sp>
        <p:nvSpPr>
          <p:cNvPr id="26" name="TextBox 25">
            <a:extLst>
              <a:ext uri="{FF2B5EF4-FFF2-40B4-BE49-F238E27FC236}">
                <a16:creationId xmlns:a16="http://schemas.microsoft.com/office/drawing/2014/main" id="{5BC53A69-D398-3116-679C-340267039F51}"/>
              </a:ext>
            </a:extLst>
          </p:cNvPr>
          <p:cNvSpPr txBox="1"/>
          <p:nvPr/>
        </p:nvSpPr>
        <p:spPr>
          <a:xfrm>
            <a:off x="8278102" y="5700305"/>
            <a:ext cx="1822935" cy="369332"/>
          </a:xfrm>
          <a:prstGeom prst="rect">
            <a:avLst/>
          </a:prstGeom>
          <a:noFill/>
        </p:spPr>
        <p:txBody>
          <a:bodyPr wrap="none" rtlCol="0">
            <a:spAutoFit/>
          </a:bodyPr>
          <a:lstStyle/>
          <a:p>
            <a:r>
              <a:rPr lang="en-AU" dirty="0"/>
              <a:t>Energy efficiency</a:t>
            </a:r>
          </a:p>
        </p:txBody>
      </p:sp>
      <p:sp>
        <p:nvSpPr>
          <p:cNvPr id="3" name="TextBox 2">
            <a:extLst>
              <a:ext uri="{FF2B5EF4-FFF2-40B4-BE49-F238E27FC236}">
                <a16:creationId xmlns:a16="http://schemas.microsoft.com/office/drawing/2014/main" id="{F119227B-0962-C876-C42C-0EC15EC91A46}"/>
              </a:ext>
            </a:extLst>
          </p:cNvPr>
          <p:cNvSpPr txBox="1"/>
          <p:nvPr/>
        </p:nvSpPr>
        <p:spPr>
          <a:xfrm>
            <a:off x="8275805" y="4481394"/>
            <a:ext cx="2645596" cy="369332"/>
          </a:xfrm>
          <a:prstGeom prst="rect">
            <a:avLst/>
          </a:prstGeom>
          <a:noFill/>
        </p:spPr>
        <p:txBody>
          <a:bodyPr wrap="none" rtlCol="0">
            <a:spAutoFit/>
          </a:bodyPr>
          <a:lstStyle/>
          <a:p>
            <a:r>
              <a:rPr lang="en-AU" dirty="0"/>
              <a:t>Public transport and bikes</a:t>
            </a:r>
          </a:p>
        </p:txBody>
      </p:sp>
      <p:sp>
        <p:nvSpPr>
          <p:cNvPr id="5" name="TextBox 4">
            <a:extLst>
              <a:ext uri="{FF2B5EF4-FFF2-40B4-BE49-F238E27FC236}">
                <a16:creationId xmlns:a16="http://schemas.microsoft.com/office/drawing/2014/main" id="{020DC840-0DC3-F237-A0BC-A18F520315AC}"/>
              </a:ext>
            </a:extLst>
          </p:cNvPr>
          <p:cNvSpPr txBox="1"/>
          <p:nvPr/>
        </p:nvSpPr>
        <p:spPr>
          <a:xfrm>
            <a:off x="8259368" y="950837"/>
            <a:ext cx="3528851" cy="369332"/>
          </a:xfrm>
          <a:prstGeom prst="rect">
            <a:avLst/>
          </a:prstGeom>
          <a:noFill/>
        </p:spPr>
        <p:txBody>
          <a:bodyPr wrap="none" rtlCol="0">
            <a:spAutoFit/>
          </a:bodyPr>
          <a:lstStyle/>
          <a:p>
            <a:r>
              <a:rPr lang="en-AU" dirty="0"/>
              <a:t>Reduce methane from coal and gas</a:t>
            </a:r>
          </a:p>
        </p:txBody>
      </p:sp>
      <p:sp>
        <p:nvSpPr>
          <p:cNvPr id="9" name="TextBox 8">
            <a:extLst>
              <a:ext uri="{FF2B5EF4-FFF2-40B4-BE49-F238E27FC236}">
                <a16:creationId xmlns:a16="http://schemas.microsoft.com/office/drawing/2014/main" id="{321ED741-E4D0-3CFD-ACFA-9B65354323B5}"/>
              </a:ext>
            </a:extLst>
          </p:cNvPr>
          <p:cNvSpPr txBox="1"/>
          <p:nvPr/>
        </p:nvSpPr>
        <p:spPr>
          <a:xfrm>
            <a:off x="8259368" y="1193205"/>
            <a:ext cx="2943434" cy="369332"/>
          </a:xfrm>
          <a:prstGeom prst="rect">
            <a:avLst/>
          </a:prstGeom>
          <a:noFill/>
        </p:spPr>
        <p:txBody>
          <a:bodyPr wrap="none" rtlCol="0">
            <a:spAutoFit/>
          </a:bodyPr>
          <a:lstStyle/>
          <a:p>
            <a:r>
              <a:rPr lang="en-AU" dirty="0"/>
              <a:t>Geothermal and hydropower</a:t>
            </a:r>
          </a:p>
        </p:txBody>
      </p:sp>
      <p:sp>
        <p:nvSpPr>
          <p:cNvPr id="15" name="TextBox 14">
            <a:extLst>
              <a:ext uri="{FF2B5EF4-FFF2-40B4-BE49-F238E27FC236}">
                <a16:creationId xmlns:a16="http://schemas.microsoft.com/office/drawing/2014/main" id="{D11CDF13-A4D0-C9D5-B4F1-FD69898F3F6C}"/>
              </a:ext>
            </a:extLst>
          </p:cNvPr>
          <p:cNvSpPr txBox="1"/>
          <p:nvPr/>
        </p:nvSpPr>
        <p:spPr>
          <a:xfrm rot="19516095">
            <a:off x="1406849" y="2766385"/>
            <a:ext cx="8332730" cy="1107996"/>
          </a:xfrm>
          <a:prstGeom prst="rect">
            <a:avLst/>
          </a:prstGeom>
          <a:noFill/>
        </p:spPr>
        <p:txBody>
          <a:bodyPr wrap="none" rtlCol="0">
            <a:spAutoFit/>
          </a:bodyPr>
          <a:lstStyle/>
          <a:p>
            <a:r>
              <a:rPr lang="en-AU" sz="6600" dirty="0"/>
              <a:t>Not covered on the day</a:t>
            </a:r>
          </a:p>
        </p:txBody>
      </p:sp>
    </p:spTree>
    <p:extLst>
      <p:ext uri="{BB962C8B-B14F-4D97-AF65-F5344CB8AC3E}">
        <p14:creationId xmlns:p14="http://schemas.microsoft.com/office/powerpoint/2010/main" val="1974979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3ACC8-BFA8-B5C0-2D5E-FF1716720DF7}"/>
            </a:ext>
          </a:extLst>
        </p:cNvPr>
        <p:cNvGrpSpPr/>
        <p:nvPr/>
      </p:nvGrpSpPr>
      <p:grpSpPr>
        <a:xfrm>
          <a:off x="0" y="0"/>
          <a:ext cx="0" cy="0"/>
          <a:chOff x="0" y="0"/>
          <a:chExt cx="0" cy="0"/>
        </a:xfrm>
      </p:grpSpPr>
      <p:pic>
        <p:nvPicPr>
          <p:cNvPr id="4" name="Content Placeholder 3" descr="A close up of words&#10;&#10;Description automatically generated">
            <a:extLst>
              <a:ext uri="{FF2B5EF4-FFF2-40B4-BE49-F238E27FC236}">
                <a16:creationId xmlns:a16="http://schemas.microsoft.com/office/drawing/2014/main" id="{02D7FA6A-8138-E24D-9172-F2DAB1EE9196}"/>
              </a:ext>
            </a:extLst>
          </p:cNvPr>
          <p:cNvPicPr>
            <a:picLocks noGrp="1" noChangeAspect="1"/>
          </p:cNvPicPr>
          <p:nvPr>
            <p:ph idx="1"/>
          </p:nvPr>
        </p:nvPicPr>
        <p:blipFill>
          <a:blip r:embed="rId2"/>
          <a:stretch>
            <a:fillRect/>
          </a:stretch>
        </p:blipFill>
        <p:spPr>
          <a:xfrm>
            <a:off x="3586452" y="810491"/>
            <a:ext cx="8103850" cy="5205845"/>
          </a:xfrm>
          <a:prstGeom prst="rect">
            <a:avLst/>
          </a:prstGeom>
        </p:spPr>
      </p:pic>
      <p:sp>
        <p:nvSpPr>
          <p:cNvPr id="5" name="Title 4">
            <a:extLst>
              <a:ext uri="{FF2B5EF4-FFF2-40B4-BE49-F238E27FC236}">
                <a16:creationId xmlns:a16="http://schemas.microsoft.com/office/drawing/2014/main" id="{06F122C3-0C3A-1BEA-F307-7DB4D2E60599}"/>
              </a:ext>
            </a:extLst>
          </p:cNvPr>
          <p:cNvSpPr>
            <a:spLocks noGrp="1"/>
          </p:cNvSpPr>
          <p:nvPr>
            <p:ph type="title"/>
          </p:nvPr>
        </p:nvSpPr>
        <p:spPr/>
        <p:txBody>
          <a:bodyPr/>
          <a:lstStyle/>
          <a:p>
            <a:r>
              <a:rPr lang="en-AU" dirty="0"/>
              <a:t>Any final thoughts?</a:t>
            </a:r>
            <a:endParaRPr lang="en-AU" sz="2400" dirty="0"/>
          </a:p>
        </p:txBody>
      </p:sp>
    </p:spTree>
    <p:extLst>
      <p:ext uri="{BB962C8B-B14F-4D97-AF65-F5344CB8AC3E}">
        <p14:creationId xmlns:p14="http://schemas.microsoft.com/office/powerpoint/2010/main" val="3572926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6C07C-32A8-F17B-18DA-12142F856D76}"/>
              </a:ext>
            </a:extLst>
          </p:cNvPr>
          <p:cNvSpPr>
            <a:spLocks noGrp="1"/>
          </p:cNvSpPr>
          <p:nvPr>
            <p:ph type="title"/>
          </p:nvPr>
        </p:nvSpPr>
        <p:spPr>
          <a:xfrm>
            <a:off x="252918" y="1123837"/>
            <a:ext cx="3048065" cy="4601183"/>
          </a:xfrm>
        </p:spPr>
        <p:txBody>
          <a:bodyPr/>
          <a:lstStyle/>
          <a:p>
            <a:r>
              <a:rPr lang="en-AU" dirty="0"/>
              <a:t>… sadly, it’s not a “big hoax” …</a:t>
            </a:r>
          </a:p>
        </p:txBody>
      </p:sp>
      <p:sp>
        <p:nvSpPr>
          <p:cNvPr id="3" name="Content Placeholder 2">
            <a:extLst>
              <a:ext uri="{FF2B5EF4-FFF2-40B4-BE49-F238E27FC236}">
                <a16:creationId xmlns:a16="http://schemas.microsoft.com/office/drawing/2014/main" id="{1E5A6028-FA13-3078-D9DA-27E986556EDD}"/>
              </a:ext>
            </a:extLst>
          </p:cNvPr>
          <p:cNvSpPr>
            <a:spLocks noGrp="1"/>
          </p:cNvSpPr>
          <p:nvPr>
            <p:ph idx="1"/>
          </p:nvPr>
        </p:nvSpPr>
        <p:spPr/>
        <p:txBody>
          <a:bodyPr>
            <a:normAutofit/>
          </a:bodyPr>
          <a:lstStyle/>
          <a:p>
            <a:pPr marL="0" indent="0">
              <a:buNone/>
            </a:pPr>
            <a:r>
              <a:rPr lang="en-US" dirty="0"/>
              <a:t>IPCC 2023 Summary for Policymakers:</a:t>
            </a:r>
          </a:p>
          <a:p>
            <a:pPr marL="0" indent="0">
              <a:buNone/>
            </a:pPr>
            <a:r>
              <a:rPr lang="en-US" sz="2800" dirty="0"/>
              <a:t>“A1. Human activities, principally through emissions of greenhouse gases, have </a:t>
            </a:r>
            <a:r>
              <a:rPr lang="en-US" sz="2800" u="sng" dirty="0"/>
              <a:t>unequivocally</a:t>
            </a:r>
            <a:r>
              <a:rPr lang="en-US" sz="2800" dirty="0"/>
              <a:t> caused global warming, with global surface temperature reaching 1.1°C above 1850-1900 in 2011-2020.”  </a:t>
            </a:r>
            <a:r>
              <a:rPr lang="en-US" sz="1600" dirty="0"/>
              <a:t>(emphasis added)</a:t>
            </a:r>
          </a:p>
          <a:p>
            <a:pPr marL="0" indent="0">
              <a:buNone/>
            </a:pPr>
            <a:r>
              <a:rPr lang="en-US" sz="2800" dirty="0">
                <a:solidFill>
                  <a:schemeClr val="bg1">
                    <a:lumMod val="65000"/>
                  </a:schemeClr>
                </a:solidFill>
              </a:rPr>
              <a:t>[</a:t>
            </a:r>
            <a:r>
              <a:rPr lang="en-US" sz="2200" i="1" dirty="0">
                <a:solidFill>
                  <a:schemeClr val="bg1">
                    <a:lumMod val="65000"/>
                  </a:schemeClr>
                </a:solidFill>
              </a:rPr>
              <a:t>MNN: </a:t>
            </a:r>
            <a:r>
              <a:rPr lang="en-US" sz="2400" dirty="0">
                <a:solidFill>
                  <a:schemeClr val="bg1">
                    <a:lumMod val="65000"/>
                  </a:schemeClr>
                </a:solidFill>
                <a:effectLst/>
              </a:rPr>
              <a:t>2024: 1.55 °C ± 0.13 °C</a:t>
            </a:r>
            <a:r>
              <a:rPr lang="en-US" sz="2800" dirty="0">
                <a:solidFill>
                  <a:schemeClr val="bg1">
                    <a:lumMod val="65000"/>
                  </a:schemeClr>
                </a:solidFill>
              </a:rPr>
              <a:t>] </a:t>
            </a:r>
          </a:p>
        </p:txBody>
      </p:sp>
      <p:sp>
        <p:nvSpPr>
          <p:cNvPr id="5" name="TextBox 4">
            <a:extLst>
              <a:ext uri="{FF2B5EF4-FFF2-40B4-BE49-F238E27FC236}">
                <a16:creationId xmlns:a16="http://schemas.microsoft.com/office/drawing/2014/main" id="{89C1988A-D1AD-256B-0282-62C0CA4A09B4}"/>
              </a:ext>
            </a:extLst>
          </p:cNvPr>
          <p:cNvSpPr txBox="1"/>
          <p:nvPr/>
        </p:nvSpPr>
        <p:spPr>
          <a:xfrm>
            <a:off x="361462" y="6333364"/>
            <a:ext cx="11400232" cy="246221"/>
          </a:xfrm>
          <a:prstGeom prst="rect">
            <a:avLst/>
          </a:prstGeom>
          <a:noFill/>
        </p:spPr>
        <p:txBody>
          <a:bodyPr wrap="square">
            <a:spAutoFit/>
          </a:bodyPr>
          <a:lstStyle/>
          <a:p>
            <a:r>
              <a:rPr lang="en-AU" sz="1000" dirty="0">
                <a:hlinkClick r:id="rId2"/>
              </a:rPr>
              <a:t>https://www.ipcc.ch/report/ar6/syr/downloads/report/IPCC_AR6_SYR_SPM.pdf</a:t>
            </a:r>
            <a:r>
              <a:rPr lang="en-AU" sz="1000" dirty="0"/>
              <a:t> and </a:t>
            </a:r>
            <a:r>
              <a:rPr lang="en-AU" sz="1000" i="1" dirty="0">
                <a:hlinkClick r:id="rId3"/>
              </a:rPr>
              <a:t>https://wmo.int/media/news/wmo-report-documents-spiralling-weather-and-climate-impacts</a:t>
            </a:r>
            <a:r>
              <a:rPr lang="en-AU" sz="1000" i="1" dirty="0"/>
              <a:t>  </a:t>
            </a:r>
          </a:p>
        </p:txBody>
      </p:sp>
    </p:spTree>
    <p:extLst>
      <p:ext uri="{BB962C8B-B14F-4D97-AF65-F5344CB8AC3E}">
        <p14:creationId xmlns:p14="http://schemas.microsoft.com/office/powerpoint/2010/main" val="97394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13DE6-3C85-54BD-360F-5DC8E58F99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468B2F-04EE-9400-D5E3-095D7622E994}"/>
              </a:ext>
            </a:extLst>
          </p:cNvPr>
          <p:cNvSpPr>
            <a:spLocks noGrp="1"/>
          </p:cNvSpPr>
          <p:nvPr>
            <p:ph type="title"/>
          </p:nvPr>
        </p:nvSpPr>
        <p:spPr/>
        <p:txBody>
          <a:bodyPr/>
          <a:lstStyle/>
          <a:p>
            <a:r>
              <a:rPr lang="en-AU" dirty="0"/>
              <a:t>… still, I’m not sure we are creating a better world, yet.  </a:t>
            </a:r>
            <a:br>
              <a:rPr lang="en-AU" dirty="0"/>
            </a:br>
            <a:br>
              <a:rPr lang="en-AU" dirty="0"/>
            </a:br>
            <a:r>
              <a:rPr lang="en-AU" dirty="0"/>
              <a:t>Nonetheless:</a:t>
            </a:r>
          </a:p>
        </p:txBody>
      </p:sp>
      <p:pic>
        <p:nvPicPr>
          <p:cNvPr id="6" name="Content Placeholder 5">
            <a:extLst>
              <a:ext uri="{FF2B5EF4-FFF2-40B4-BE49-F238E27FC236}">
                <a16:creationId xmlns:a16="http://schemas.microsoft.com/office/drawing/2014/main" id="{AFCC83CF-C6DA-7223-C348-0AAB4817EA89}"/>
              </a:ext>
            </a:extLst>
          </p:cNvPr>
          <p:cNvPicPr>
            <a:picLocks noGrp="1" noChangeAspect="1"/>
          </p:cNvPicPr>
          <p:nvPr>
            <p:ph idx="1"/>
          </p:nvPr>
        </p:nvPicPr>
        <p:blipFill>
          <a:blip r:embed="rId2"/>
          <a:stretch>
            <a:fillRect/>
          </a:stretch>
        </p:blipFill>
        <p:spPr>
          <a:xfrm>
            <a:off x="4906790" y="863600"/>
            <a:ext cx="5239095" cy="5121275"/>
          </a:xfrm>
        </p:spPr>
      </p:pic>
    </p:spTree>
    <p:extLst>
      <p:ext uri="{BB962C8B-B14F-4D97-AF65-F5344CB8AC3E}">
        <p14:creationId xmlns:p14="http://schemas.microsoft.com/office/powerpoint/2010/main" val="1249446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F33E-4A95-2F2D-500F-BD6708F729F7}"/>
              </a:ext>
            </a:extLst>
          </p:cNvPr>
          <p:cNvSpPr>
            <a:spLocks noGrp="1"/>
          </p:cNvSpPr>
          <p:nvPr>
            <p:ph type="title"/>
          </p:nvPr>
        </p:nvSpPr>
        <p:spPr/>
        <p:txBody>
          <a:bodyPr/>
          <a:lstStyle/>
          <a:p>
            <a:r>
              <a:rPr lang="en-AU" dirty="0"/>
              <a:t>Today</a:t>
            </a:r>
            <a:br>
              <a:rPr lang="en-AU" dirty="0"/>
            </a:br>
            <a:endParaRPr lang="en-AU" dirty="0"/>
          </a:p>
        </p:txBody>
      </p:sp>
      <p:sp>
        <p:nvSpPr>
          <p:cNvPr id="3" name="Content Placeholder 2">
            <a:extLst>
              <a:ext uri="{FF2B5EF4-FFF2-40B4-BE49-F238E27FC236}">
                <a16:creationId xmlns:a16="http://schemas.microsoft.com/office/drawing/2014/main" id="{EA1A6913-4F64-1C6D-1D59-A4C656DC3B95}"/>
              </a:ext>
            </a:extLst>
          </p:cNvPr>
          <p:cNvSpPr>
            <a:spLocks noGrp="1"/>
          </p:cNvSpPr>
          <p:nvPr>
            <p:ph idx="1"/>
          </p:nvPr>
        </p:nvSpPr>
        <p:spPr/>
        <p:txBody>
          <a:bodyPr/>
          <a:lstStyle/>
          <a:p>
            <a:r>
              <a:rPr lang="en-US" sz="3200" dirty="0"/>
              <a:t>Reflections on last week</a:t>
            </a:r>
          </a:p>
          <a:p>
            <a:pPr lvl="1"/>
            <a:r>
              <a:rPr lang="en-US" sz="3000" dirty="0"/>
              <a:t>Volunteer for next week’s reflections?</a:t>
            </a:r>
          </a:p>
          <a:p>
            <a:r>
              <a:rPr lang="en-US" sz="3200" dirty="0"/>
              <a:t>The heating of the atmosphere – John</a:t>
            </a:r>
          </a:p>
          <a:p>
            <a:r>
              <a:rPr lang="en-US" sz="3200" dirty="0"/>
              <a:t>Water, carbon and methane cycles</a:t>
            </a:r>
          </a:p>
          <a:p>
            <a:pPr lvl="1"/>
            <a:r>
              <a:rPr lang="en-US" sz="3000" dirty="0"/>
              <a:t>Stocks and flows</a:t>
            </a:r>
          </a:p>
          <a:p>
            <a:r>
              <a:rPr lang="en-US" sz="3200" dirty="0"/>
              <a:t>CO2e – adding apples with oranges</a:t>
            </a:r>
          </a:p>
          <a:p>
            <a:r>
              <a:rPr lang="en-AU" sz="3200" dirty="0"/>
              <a:t>Some mitigation options</a:t>
            </a:r>
          </a:p>
        </p:txBody>
      </p:sp>
    </p:spTree>
    <p:extLst>
      <p:ext uri="{BB962C8B-B14F-4D97-AF65-F5344CB8AC3E}">
        <p14:creationId xmlns:p14="http://schemas.microsoft.com/office/powerpoint/2010/main" val="2900413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13524-5F35-45E1-3BC0-327BF41367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25B106-DBA9-3B73-4A96-0A77142EFEE5}"/>
              </a:ext>
            </a:extLst>
          </p:cNvPr>
          <p:cNvSpPr>
            <a:spLocks noGrp="1"/>
          </p:cNvSpPr>
          <p:nvPr>
            <p:ph type="title"/>
          </p:nvPr>
        </p:nvSpPr>
        <p:spPr/>
        <p:txBody>
          <a:bodyPr/>
          <a:lstStyle/>
          <a:p>
            <a:r>
              <a:rPr lang="en-AU" dirty="0"/>
              <a:t>Reflection on last week</a:t>
            </a:r>
          </a:p>
        </p:txBody>
      </p:sp>
      <p:sp>
        <p:nvSpPr>
          <p:cNvPr id="3" name="Content Placeholder 2">
            <a:extLst>
              <a:ext uri="{FF2B5EF4-FFF2-40B4-BE49-F238E27FC236}">
                <a16:creationId xmlns:a16="http://schemas.microsoft.com/office/drawing/2014/main" id="{6049699D-FBD4-71DD-EE05-FF6F9A578611}"/>
              </a:ext>
            </a:extLst>
          </p:cNvPr>
          <p:cNvSpPr>
            <a:spLocks noGrp="1"/>
          </p:cNvSpPr>
          <p:nvPr>
            <p:ph idx="1"/>
          </p:nvPr>
        </p:nvSpPr>
        <p:spPr>
          <a:xfrm>
            <a:off x="3860302" y="656171"/>
            <a:ext cx="7632451" cy="5536513"/>
          </a:xfrm>
        </p:spPr>
        <p:txBody>
          <a:bodyPr>
            <a:normAutofit/>
          </a:bodyPr>
          <a:lstStyle/>
          <a:p>
            <a:r>
              <a:rPr lang="en-AU" sz="2200" dirty="0"/>
              <a:t>Different backgrounds; different levels and types of knowledge</a:t>
            </a:r>
          </a:p>
          <a:p>
            <a:r>
              <a:rPr lang="en-AU" sz="2200" dirty="0"/>
              <a:t>We all agree that climate change is happening, now</a:t>
            </a:r>
          </a:p>
          <a:p>
            <a:r>
              <a:rPr lang="en-AU" sz="2200" dirty="0"/>
              <a:t>It’s dangerous, scary, existential … not enough is being done</a:t>
            </a:r>
          </a:p>
          <a:p>
            <a:r>
              <a:rPr lang="en-AU" sz="2200" dirty="0"/>
              <a:t>We all want </a:t>
            </a:r>
            <a:r>
              <a:rPr lang="en-AU" sz="2200" u="sng" dirty="0"/>
              <a:t>action</a:t>
            </a:r>
            <a:r>
              <a:rPr lang="en-AU" sz="2200" dirty="0"/>
              <a:t> on climate</a:t>
            </a:r>
          </a:p>
          <a:p>
            <a:r>
              <a:rPr lang="en-AU" sz="2200" dirty="0"/>
              <a:t>Not an action group</a:t>
            </a:r>
          </a:p>
          <a:p>
            <a:r>
              <a:rPr lang="en-AU" sz="2200" dirty="0"/>
              <a:t>Many, many others groups are:</a:t>
            </a:r>
          </a:p>
          <a:p>
            <a:pPr lvl="1"/>
            <a:r>
              <a:rPr lang="en-US" dirty="0"/>
              <a:t>Bass Coast Climate Action Network (</a:t>
            </a:r>
            <a:r>
              <a:rPr lang="en-AU" dirty="0"/>
              <a:t>Bass Coast CAN)</a:t>
            </a:r>
            <a:r>
              <a:rPr lang="en-AU" baseline="30000" dirty="0">
                <a:solidFill>
                  <a:srgbClr val="FF0000"/>
                </a:solidFill>
              </a:rPr>
              <a:t>*</a:t>
            </a:r>
            <a:r>
              <a:rPr lang="en-AU" dirty="0"/>
              <a:t> </a:t>
            </a:r>
          </a:p>
          <a:p>
            <a:pPr lvl="1"/>
            <a:r>
              <a:rPr lang="en-AU" dirty="0"/>
              <a:t>ACF, Environment Victoria, Rising Tide, XR, Market Forces, Australasian Centre for Corporate Responsibility, Vote Climate, Get Up!, Climate for Change, Climate Reality Project, Greenpeace, Wilderness Society, BZE, VCAN, CANA, Climate Council,  350.org, etc, etc.</a:t>
            </a:r>
            <a:r>
              <a:rPr lang="en-AU" baseline="30000" dirty="0">
                <a:solidFill>
                  <a:srgbClr val="FF0000"/>
                </a:solidFill>
              </a:rPr>
              <a:t>**</a:t>
            </a:r>
            <a:endParaRPr lang="en-AU" dirty="0"/>
          </a:p>
          <a:p>
            <a:pPr lvl="1"/>
            <a:r>
              <a:rPr lang="en-AU" dirty="0"/>
              <a:t>Specialist groups </a:t>
            </a:r>
            <a:r>
              <a:rPr lang="en-US" dirty="0"/>
              <a:t>for: women, religious, youth/students, artists, farmers, vegetarians/vegans (Less Meat Less Heat), doctors, other health workers, teachers,  psychologists, investors, public transport users, policy wonks, </a:t>
            </a:r>
            <a:r>
              <a:rPr lang="en-US" dirty="0" err="1"/>
              <a:t>etc</a:t>
            </a:r>
            <a:r>
              <a:rPr lang="en-US" dirty="0"/>
              <a:t>, etc.</a:t>
            </a:r>
            <a:r>
              <a:rPr lang="en-AU" baseline="30000" dirty="0">
                <a:solidFill>
                  <a:srgbClr val="FF0000"/>
                </a:solidFill>
              </a:rPr>
              <a:t>**</a:t>
            </a:r>
            <a:endParaRPr lang="en-AU" dirty="0"/>
          </a:p>
        </p:txBody>
      </p:sp>
      <p:sp>
        <p:nvSpPr>
          <p:cNvPr id="4" name="TextBox 3">
            <a:extLst>
              <a:ext uri="{FF2B5EF4-FFF2-40B4-BE49-F238E27FC236}">
                <a16:creationId xmlns:a16="http://schemas.microsoft.com/office/drawing/2014/main" id="{992FF372-E186-F8CF-2833-740706527535}"/>
              </a:ext>
            </a:extLst>
          </p:cNvPr>
          <p:cNvSpPr txBox="1"/>
          <p:nvPr/>
        </p:nvSpPr>
        <p:spPr>
          <a:xfrm>
            <a:off x="252919" y="6311479"/>
            <a:ext cx="11580493" cy="553998"/>
          </a:xfrm>
          <a:prstGeom prst="rect">
            <a:avLst/>
          </a:prstGeom>
          <a:noFill/>
        </p:spPr>
        <p:txBody>
          <a:bodyPr wrap="square">
            <a:spAutoFit/>
          </a:bodyPr>
          <a:lstStyle/>
          <a:p>
            <a:r>
              <a:rPr lang="en-US" sz="1000" dirty="0">
                <a:solidFill>
                  <a:srgbClr val="FF0000"/>
                </a:solidFill>
              </a:rPr>
              <a:t>*  </a:t>
            </a:r>
            <a:r>
              <a:rPr lang="en-US" sz="1000" dirty="0"/>
              <a:t>     </a:t>
            </a:r>
            <a:r>
              <a:rPr lang="en-AU" sz="1000" dirty="0">
                <a:hlinkClick r:id="rId3"/>
              </a:rPr>
              <a:t>www.facebook.com/BassCoastCAN</a:t>
            </a:r>
            <a:r>
              <a:rPr lang="en-AU" sz="1000" dirty="0"/>
              <a:t>;</a:t>
            </a:r>
            <a:r>
              <a:rPr lang="en-US" sz="1000" dirty="0"/>
              <a:t> to join the e-mail list (usually just one e-mail per moth) contact </a:t>
            </a:r>
            <a:r>
              <a:rPr lang="en-US" sz="1000" dirty="0">
                <a:hlinkClick r:id="rId4"/>
              </a:rPr>
              <a:t>basscoastcan@gmail.com</a:t>
            </a:r>
            <a:endParaRPr lang="en-US" sz="1000" dirty="0"/>
          </a:p>
          <a:p>
            <a:r>
              <a:rPr lang="en-AU" sz="1000" dirty="0">
                <a:solidFill>
                  <a:srgbClr val="FF0000"/>
                </a:solidFill>
              </a:rPr>
              <a:t>**  </a:t>
            </a:r>
            <a:r>
              <a:rPr lang="en-AU" sz="1000" dirty="0"/>
              <a:t>   Websites for most of these groups are at </a:t>
            </a:r>
            <a:r>
              <a:rPr lang="en-AU" sz="1000" dirty="0">
                <a:hlinkClick r:id="rId5"/>
              </a:rPr>
              <a:t>https://vcan.net.au/find-a-group/</a:t>
            </a:r>
            <a:endParaRPr lang="en-AU" sz="1000" dirty="0"/>
          </a:p>
          <a:p>
            <a:r>
              <a:rPr lang="en-US" sz="1000" dirty="0"/>
              <a:t> </a:t>
            </a:r>
            <a:endParaRPr lang="en-AU" sz="1000" dirty="0"/>
          </a:p>
        </p:txBody>
      </p:sp>
    </p:spTree>
    <p:extLst>
      <p:ext uri="{BB962C8B-B14F-4D97-AF65-F5344CB8AC3E}">
        <p14:creationId xmlns:p14="http://schemas.microsoft.com/office/powerpoint/2010/main" val="205257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13524-5F35-45E1-3BC0-327BF41367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25B106-DBA9-3B73-4A96-0A77142EFEE5}"/>
              </a:ext>
            </a:extLst>
          </p:cNvPr>
          <p:cNvSpPr>
            <a:spLocks noGrp="1"/>
          </p:cNvSpPr>
          <p:nvPr>
            <p:ph type="title"/>
          </p:nvPr>
        </p:nvSpPr>
        <p:spPr/>
        <p:txBody>
          <a:bodyPr/>
          <a:lstStyle/>
          <a:p>
            <a:r>
              <a:rPr lang="en-AU" dirty="0"/>
              <a:t>If not about action why are we here?</a:t>
            </a:r>
          </a:p>
        </p:txBody>
      </p:sp>
      <p:sp>
        <p:nvSpPr>
          <p:cNvPr id="3" name="Content Placeholder 2">
            <a:extLst>
              <a:ext uri="{FF2B5EF4-FFF2-40B4-BE49-F238E27FC236}">
                <a16:creationId xmlns:a16="http://schemas.microsoft.com/office/drawing/2014/main" id="{6049699D-FBD4-71DD-EE05-FF6F9A578611}"/>
              </a:ext>
            </a:extLst>
          </p:cNvPr>
          <p:cNvSpPr>
            <a:spLocks noGrp="1"/>
          </p:cNvSpPr>
          <p:nvPr>
            <p:ph idx="1"/>
          </p:nvPr>
        </p:nvSpPr>
        <p:spPr>
          <a:xfrm>
            <a:off x="3878232" y="436535"/>
            <a:ext cx="7444191" cy="6013587"/>
          </a:xfrm>
        </p:spPr>
        <p:txBody>
          <a:bodyPr>
            <a:normAutofit/>
          </a:bodyPr>
          <a:lstStyle/>
          <a:p>
            <a:r>
              <a:rPr lang="en-AU" sz="2200" dirty="0"/>
              <a:t>A learning group: </a:t>
            </a:r>
          </a:p>
          <a:p>
            <a:pPr lvl="1"/>
            <a:r>
              <a:rPr lang="en-AU" dirty="0"/>
              <a:t>share information</a:t>
            </a:r>
            <a:r>
              <a:rPr lang="en-AU" baseline="30000" dirty="0">
                <a:solidFill>
                  <a:srgbClr val="FF0000"/>
                </a:solidFill>
              </a:rPr>
              <a:t>*</a:t>
            </a:r>
          </a:p>
          <a:p>
            <a:pPr lvl="1"/>
            <a:r>
              <a:rPr lang="en-AU" dirty="0"/>
              <a:t>think about topics from different perspectives</a:t>
            </a:r>
          </a:p>
          <a:p>
            <a:pPr lvl="1"/>
            <a:r>
              <a:rPr lang="en-AU" dirty="0"/>
              <a:t>learn from each other </a:t>
            </a:r>
          </a:p>
          <a:p>
            <a:pPr lvl="1"/>
            <a:r>
              <a:rPr lang="en-AU" dirty="0"/>
              <a:t>expand our own knowledge base</a:t>
            </a:r>
          </a:p>
          <a:p>
            <a:r>
              <a:rPr lang="en-AU" sz="2200" dirty="0"/>
              <a:t>Explore a range of topics</a:t>
            </a:r>
          </a:p>
          <a:p>
            <a:pPr lvl="1"/>
            <a:r>
              <a:rPr lang="en-AU" dirty="0"/>
              <a:t>Some might: reinforce; challenge us to think differently; be new</a:t>
            </a:r>
          </a:p>
          <a:p>
            <a:pPr lvl="1"/>
            <a:r>
              <a:rPr lang="en-AU" dirty="0"/>
              <a:t>Hopefully, all add value to you and/or you add value for others</a:t>
            </a:r>
          </a:p>
          <a:p>
            <a:pPr lvl="1"/>
            <a:r>
              <a:rPr lang="en-AU" dirty="0"/>
              <a:t>Occasional “solutions” or directions of travel</a:t>
            </a:r>
          </a:p>
          <a:p>
            <a:r>
              <a:rPr lang="en-AU" sz="2200" dirty="0"/>
              <a:t>Consider does it (should it) fit with our personal frameworks?</a:t>
            </a:r>
          </a:p>
          <a:p>
            <a:pPr lvl="1"/>
            <a:r>
              <a:rPr lang="en-AU" dirty="0"/>
              <a:t>E.g., more persuasive, better listener, new direction …  </a:t>
            </a:r>
          </a:p>
          <a:p>
            <a:r>
              <a:rPr lang="en-AU" sz="2200" dirty="0"/>
              <a:t>Help us each decide/clarify what actions we want to:</a:t>
            </a:r>
          </a:p>
          <a:p>
            <a:pPr lvl="1"/>
            <a:r>
              <a:rPr lang="en-AU" dirty="0"/>
              <a:t>see/encourage/demand from others – individually and collectively</a:t>
            </a:r>
          </a:p>
          <a:p>
            <a:pPr lvl="1"/>
            <a:r>
              <a:rPr lang="en-AU" dirty="0"/>
              <a:t>take ourselves: </a:t>
            </a:r>
            <a:r>
              <a:rPr lang="en-AU" i="1" dirty="0"/>
              <a:t>be the change</a:t>
            </a:r>
            <a:r>
              <a:rPr lang="en-AU" dirty="0"/>
              <a:t>, activist, better citizen, blogger …</a:t>
            </a:r>
          </a:p>
          <a:p>
            <a:r>
              <a:rPr lang="en-AU" sz="2200" dirty="0"/>
              <a:t>Help make those actions more effective</a:t>
            </a:r>
          </a:p>
          <a:p>
            <a:r>
              <a:rPr lang="en-AU" sz="2200" dirty="0"/>
              <a:t>Solidarity</a:t>
            </a:r>
          </a:p>
        </p:txBody>
      </p:sp>
      <p:sp>
        <p:nvSpPr>
          <p:cNvPr id="4" name="TextBox 3">
            <a:extLst>
              <a:ext uri="{FF2B5EF4-FFF2-40B4-BE49-F238E27FC236}">
                <a16:creationId xmlns:a16="http://schemas.microsoft.com/office/drawing/2014/main" id="{992FF372-E186-F8CF-2833-740706527535}"/>
              </a:ext>
            </a:extLst>
          </p:cNvPr>
          <p:cNvSpPr txBox="1"/>
          <p:nvPr/>
        </p:nvSpPr>
        <p:spPr>
          <a:xfrm>
            <a:off x="252919" y="6383196"/>
            <a:ext cx="11580493" cy="246221"/>
          </a:xfrm>
          <a:prstGeom prst="rect">
            <a:avLst/>
          </a:prstGeom>
          <a:noFill/>
        </p:spPr>
        <p:txBody>
          <a:bodyPr wrap="square">
            <a:spAutoFit/>
          </a:bodyPr>
          <a:lstStyle/>
          <a:p>
            <a:r>
              <a:rPr lang="en-US" sz="1000" dirty="0">
                <a:solidFill>
                  <a:srgbClr val="FF0000"/>
                </a:solidFill>
              </a:rPr>
              <a:t>*</a:t>
            </a:r>
            <a:r>
              <a:rPr lang="en-US" sz="1000" dirty="0"/>
              <a:t> (a)  </a:t>
            </a:r>
            <a:r>
              <a:rPr lang="en-US" sz="1000" dirty="0">
                <a:hlinkClick r:id="rId3"/>
              </a:rPr>
              <a:t>http://u3aclimate2025.fastmail.fm</a:t>
            </a:r>
            <a:r>
              <a:rPr lang="en-US" sz="1000" dirty="0"/>
              <a:t> –  no username; password = Wonthaggi (not a secure site).  (b) Mik Aidt:  </a:t>
            </a:r>
            <a:r>
              <a:rPr lang="en-US" sz="1000" dirty="0">
                <a:hlinkClick r:id="rId4"/>
              </a:rPr>
              <a:t>https://climatesafety.info/</a:t>
            </a:r>
            <a:r>
              <a:rPr lang="en-US" sz="1000" dirty="0"/>
              <a:t>  </a:t>
            </a:r>
            <a:endParaRPr lang="en-AU" sz="1000" dirty="0"/>
          </a:p>
        </p:txBody>
      </p:sp>
    </p:spTree>
    <p:extLst>
      <p:ext uri="{BB962C8B-B14F-4D97-AF65-F5344CB8AC3E}">
        <p14:creationId xmlns:p14="http://schemas.microsoft.com/office/powerpoint/2010/main" val="260952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500"/>
                                        <p:tgtEl>
                                          <p:spTgt spid="3">
                                            <p:txEl>
                                              <p:pRg st="11" end="11"/>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500"/>
                                        <p:tgtEl>
                                          <p:spTgt spid="3">
                                            <p:txEl>
                                              <p:pRg st="12" end="12"/>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Effect transition="in" filter="fade">
                                      <p:cBhvr>
                                        <p:cTn id="55" dur="500"/>
                                        <p:tgtEl>
                                          <p:spTgt spid="3">
                                            <p:txEl>
                                              <p:pRg st="13" end="1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xEl>
                                              <p:pRg st="14" end="14"/>
                                            </p:txEl>
                                          </p:spTgt>
                                        </p:tgtEl>
                                        <p:attrNameLst>
                                          <p:attrName>style.visibility</p:attrName>
                                        </p:attrNameLst>
                                      </p:cBhvr>
                                      <p:to>
                                        <p:strVal val="visible"/>
                                      </p:to>
                                    </p:set>
                                    <p:animEffect transition="in" filter="fade">
                                      <p:cBhvr>
                                        <p:cTn id="60" dur="500"/>
                                        <p:tgtEl>
                                          <p:spTgt spid="3">
                                            <p:txEl>
                                              <p:pRg st="14" end="1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xEl>
                                              <p:pRg st="15" end="15"/>
                                            </p:txEl>
                                          </p:spTgt>
                                        </p:tgtEl>
                                        <p:attrNameLst>
                                          <p:attrName>style.visibility</p:attrName>
                                        </p:attrNameLst>
                                      </p:cBhvr>
                                      <p:to>
                                        <p:strVal val="visible"/>
                                      </p:to>
                                    </p:set>
                                    <p:animEffect transition="in" filter="fade">
                                      <p:cBhvr>
                                        <p:cTn id="65"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13524-5F35-45E1-3BC0-327BF41367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25B106-DBA9-3B73-4A96-0A77142EFEE5}"/>
              </a:ext>
            </a:extLst>
          </p:cNvPr>
          <p:cNvSpPr>
            <a:spLocks noGrp="1"/>
          </p:cNvSpPr>
          <p:nvPr>
            <p:ph type="title"/>
          </p:nvPr>
        </p:nvSpPr>
        <p:spPr/>
        <p:txBody>
          <a:bodyPr/>
          <a:lstStyle/>
          <a:p>
            <a:r>
              <a:rPr lang="en-AU" dirty="0"/>
              <a:t>Revised topics</a:t>
            </a:r>
          </a:p>
        </p:txBody>
      </p:sp>
      <p:sp>
        <p:nvSpPr>
          <p:cNvPr id="3" name="Content Placeholder 2">
            <a:extLst>
              <a:ext uri="{FF2B5EF4-FFF2-40B4-BE49-F238E27FC236}">
                <a16:creationId xmlns:a16="http://schemas.microsoft.com/office/drawing/2014/main" id="{6049699D-FBD4-71DD-EE05-FF6F9A578611}"/>
              </a:ext>
            </a:extLst>
          </p:cNvPr>
          <p:cNvSpPr>
            <a:spLocks noGrp="1"/>
          </p:cNvSpPr>
          <p:nvPr>
            <p:ph idx="1"/>
          </p:nvPr>
        </p:nvSpPr>
        <p:spPr>
          <a:xfrm>
            <a:off x="3878232" y="436535"/>
            <a:ext cx="7444191" cy="6013587"/>
          </a:xfrm>
        </p:spPr>
        <p:txBody>
          <a:bodyPr>
            <a:normAutofit fontScale="77500" lnSpcReduction="20000"/>
          </a:bodyPr>
          <a:lstStyle/>
          <a:p>
            <a:pPr marL="457200" lvl="0" indent="-457200">
              <a:buFont typeface="+mj-lt"/>
              <a:buAutoNum type="arabicParenR" startAt="3"/>
            </a:pPr>
            <a:r>
              <a:rPr lang="en-AU" dirty="0"/>
              <a:t>Stationary energy – the biggest source  (Werner?):</a:t>
            </a:r>
          </a:p>
          <a:p>
            <a:pPr lvl="1"/>
            <a:r>
              <a:rPr lang="en-AU" dirty="0"/>
              <a:t>Coal, oil and gas: the main drivers </a:t>
            </a:r>
          </a:p>
          <a:p>
            <a:pPr lvl="1"/>
            <a:r>
              <a:rPr lang="en-AU" dirty="0"/>
              <a:t>A gas lead recovery v’s electrification ; renewables v’s nuclear</a:t>
            </a:r>
          </a:p>
          <a:p>
            <a:pPr marL="457200" lvl="0" indent="-457200">
              <a:buFont typeface="+mj-lt"/>
              <a:buAutoNum type="arabicParenR" startAt="3"/>
            </a:pPr>
            <a:r>
              <a:rPr lang="en-AU" dirty="0"/>
              <a:t>Equity:</a:t>
            </a:r>
          </a:p>
          <a:p>
            <a:pPr lvl="1"/>
            <a:r>
              <a:rPr lang="en-AU" dirty="0"/>
              <a:t>winners and losers – people, global  and local</a:t>
            </a:r>
          </a:p>
          <a:p>
            <a:pPr lvl="1"/>
            <a:r>
              <a:rPr lang="en-AU" dirty="0"/>
              <a:t>humans v other species – biodiversity loss</a:t>
            </a:r>
          </a:p>
          <a:p>
            <a:pPr lvl="1"/>
            <a:r>
              <a:rPr lang="en-AU" dirty="0"/>
              <a:t>legal attempts to bridge the gap</a:t>
            </a:r>
          </a:p>
          <a:p>
            <a:pPr marL="457200" lvl="0" indent="-457200">
              <a:buFont typeface="+mj-lt"/>
              <a:buAutoNum type="arabicParenR" startAt="3"/>
            </a:pPr>
            <a:r>
              <a:rPr lang="en-AU" dirty="0"/>
              <a:t>Bass Coast and Tipping points:</a:t>
            </a:r>
          </a:p>
          <a:p>
            <a:pPr lvl="1"/>
            <a:r>
              <a:rPr lang="en-AU" dirty="0"/>
              <a:t>mid-term review of the 2020-30 Carbon Action Plan</a:t>
            </a:r>
          </a:p>
          <a:p>
            <a:pPr lvl="1"/>
            <a:r>
              <a:rPr lang="en-AU" dirty="0"/>
              <a:t>BCSC emergency planning </a:t>
            </a:r>
          </a:p>
          <a:p>
            <a:pPr lvl="1"/>
            <a:r>
              <a:rPr lang="en-AU" dirty="0"/>
              <a:t>have we reached tipping points, if so what now, e.g., the importance of adaptation</a:t>
            </a:r>
          </a:p>
          <a:p>
            <a:pPr marL="457200" lvl="0" indent="-457200">
              <a:buFont typeface="+mj-lt"/>
              <a:buAutoNum type="arabicParenR" startAt="3"/>
            </a:pPr>
            <a:r>
              <a:rPr lang="en-AU" dirty="0"/>
              <a:t>Health and Economics</a:t>
            </a:r>
          </a:p>
          <a:p>
            <a:pPr lvl="1"/>
            <a:r>
              <a:rPr lang="en-AU" dirty="0"/>
              <a:t>physical  and mental health (Michelle)</a:t>
            </a:r>
          </a:p>
          <a:p>
            <a:pPr lvl="1"/>
            <a:r>
              <a:rPr lang="en-AU" dirty="0"/>
              <a:t>economic impacts of the climate crisis</a:t>
            </a:r>
          </a:p>
          <a:p>
            <a:pPr lvl="1"/>
            <a:r>
              <a:rPr lang="en-AU" dirty="0"/>
              <a:t>different models:: Keynesian, neoliberalism, donut economics and degrowth</a:t>
            </a:r>
          </a:p>
          <a:p>
            <a:pPr marL="457200" lvl="0" indent="-457200">
              <a:buFont typeface="+mj-lt"/>
              <a:buAutoNum type="arabicParenR" startAt="3"/>
            </a:pPr>
            <a:r>
              <a:rPr lang="en-AU" dirty="0"/>
              <a:t>Regaining the momentum</a:t>
            </a:r>
          </a:p>
          <a:p>
            <a:pPr lvl="1"/>
            <a:r>
              <a:rPr lang="en-AU" dirty="0"/>
              <a:t>the inability/unwillingness of politicians and businesses to act quickly</a:t>
            </a:r>
          </a:p>
          <a:p>
            <a:pPr lvl="1"/>
            <a:r>
              <a:rPr lang="en-AU" dirty="0"/>
              <a:t>mis/disinformation and other strategies to keep the status quo (Big Coal, Atlas Group, etc)</a:t>
            </a:r>
          </a:p>
          <a:p>
            <a:pPr lvl="1"/>
            <a:r>
              <a:rPr lang="en-AU" dirty="0"/>
              <a:t>getting “cut through” for the true climate message</a:t>
            </a:r>
          </a:p>
          <a:p>
            <a:pPr marL="457200" lvl="0" indent="-457200">
              <a:buFont typeface="+mj-lt"/>
              <a:buAutoNum type="arabicParenR" startAt="3"/>
            </a:pPr>
            <a:r>
              <a:rPr lang="en-AU" dirty="0"/>
              <a:t>Physical geography and local case study – Inverloch (Aileen)</a:t>
            </a:r>
          </a:p>
          <a:p>
            <a:pPr marL="457200" lvl="0" indent="-457200">
              <a:buFont typeface="+mj-lt"/>
              <a:buAutoNum type="arabicParenR" startAt="3"/>
            </a:pPr>
            <a:r>
              <a:rPr lang="en-AU" dirty="0"/>
              <a:t>Intergenerational dialogue</a:t>
            </a:r>
          </a:p>
          <a:p>
            <a:pPr marL="457200" lvl="0" indent="-457200">
              <a:buFont typeface="+mj-lt"/>
              <a:buAutoNum type="arabicParenR" startAt="3"/>
            </a:pPr>
            <a:r>
              <a:rPr lang="en-AU" dirty="0"/>
              <a:t>The last word, summary, wrap-up, what do we do now …</a:t>
            </a:r>
          </a:p>
        </p:txBody>
      </p:sp>
    </p:spTree>
    <p:extLst>
      <p:ext uri="{BB962C8B-B14F-4D97-AF65-F5344CB8AC3E}">
        <p14:creationId xmlns:p14="http://schemas.microsoft.com/office/powerpoint/2010/main" val="392785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13" end="13"/>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15" end="15"/>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
                                            <p:txEl>
                                              <p:pRg st="16" end="16"/>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
                                            <p:txEl>
                                              <p:pRg st="17" end="17"/>
                                            </p:txEl>
                                          </p:spTgt>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0E528-4462-1EFF-5BAB-2578129152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1857EC-2A54-AC73-FFF8-945F45D180E6}"/>
              </a:ext>
            </a:extLst>
          </p:cNvPr>
          <p:cNvSpPr>
            <a:spLocks noGrp="1"/>
          </p:cNvSpPr>
          <p:nvPr>
            <p:ph type="title"/>
          </p:nvPr>
        </p:nvSpPr>
        <p:spPr/>
        <p:txBody>
          <a:bodyPr/>
          <a:lstStyle/>
          <a:p>
            <a:r>
              <a:rPr lang="en-AU" dirty="0"/>
              <a:t>Outline</a:t>
            </a:r>
            <a:br>
              <a:rPr lang="en-AU" dirty="0"/>
            </a:br>
            <a:endParaRPr lang="en-AU" dirty="0"/>
          </a:p>
        </p:txBody>
      </p:sp>
      <p:sp>
        <p:nvSpPr>
          <p:cNvPr id="3" name="Content Placeholder 2">
            <a:extLst>
              <a:ext uri="{FF2B5EF4-FFF2-40B4-BE49-F238E27FC236}">
                <a16:creationId xmlns:a16="http://schemas.microsoft.com/office/drawing/2014/main" id="{452CD548-7A43-5E37-EFE8-710A35477D98}"/>
              </a:ext>
            </a:extLst>
          </p:cNvPr>
          <p:cNvSpPr>
            <a:spLocks noGrp="1"/>
          </p:cNvSpPr>
          <p:nvPr>
            <p:ph idx="1"/>
          </p:nvPr>
        </p:nvSpPr>
        <p:spPr/>
        <p:txBody>
          <a:bodyPr/>
          <a:lstStyle/>
          <a:p>
            <a:r>
              <a:rPr lang="en-US" sz="3200" dirty="0">
                <a:solidFill>
                  <a:schemeClr val="bg2">
                    <a:lumMod val="40000"/>
                    <a:lumOff val="60000"/>
                  </a:schemeClr>
                </a:solidFill>
              </a:rPr>
              <a:t>Reflections on last week</a:t>
            </a:r>
          </a:p>
          <a:p>
            <a:pPr lvl="1"/>
            <a:r>
              <a:rPr lang="en-US" sz="3000" dirty="0">
                <a:solidFill>
                  <a:schemeClr val="bg2">
                    <a:lumMod val="40000"/>
                    <a:lumOff val="60000"/>
                  </a:schemeClr>
                </a:solidFill>
              </a:rPr>
              <a:t>Volunteer for next week’s reflections?</a:t>
            </a:r>
          </a:p>
          <a:p>
            <a:r>
              <a:rPr lang="en-US" sz="3200" dirty="0"/>
              <a:t>The heating of the atmosphere – John</a:t>
            </a:r>
          </a:p>
          <a:p>
            <a:r>
              <a:rPr lang="en-US" sz="3200" dirty="0">
                <a:solidFill>
                  <a:schemeClr val="bg2">
                    <a:lumMod val="40000"/>
                    <a:lumOff val="60000"/>
                  </a:schemeClr>
                </a:solidFill>
              </a:rPr>
              <a:t>Water, carbon and methane cycles</a:t>
            </a:r>
          </a:p>
          <a:p>
            <a:pPr lvl="1"/>
            <a:r>
              <a:rPr lang="en-US" sz="3000" dirty="0">
                <a:solidFill>
                  <a:schemeClr val="bg2">
                    <a:lumMod val="40000"/>
                    <a:lumOff val="60000"/>
                  </a:schemeClr>
                </a:solidFill>
              </a:rPr>
              <a:t>Stocks and flows</a:t>
            </a:r>
          </a:p>
          <a:p>
            <a:r>
              <a:rPr lang="en-US" sz="3200" dirty="0">
                <a:solidFill>
                  <a:schemeClr val="bg2">
                    <a:lumMod val="40000"/>
                    <a:lumOff val="60000"/>
                  </a:schemeClr>
                </a:solidFill>
              </a:rPr>
              <a:t>CO2e – adding apples with oranges</a:t>
            </a:r>
          </a:p>
          <a:p>
            <a:r>
              <a:rPr lang="en-AU" sz="3200" dirty="0">
                <a:solidFill>
                  <a:schemeClr val="bg2">
                    <a:lumMod val="40000"/>
                    <a:lumOff val="60000"/>
                  </a:schemeClr>
                </a:solidFill>
              </a:rPr>
              <a:t>Some mitigation options</a:t>
            </a:r>
          </a:p>
        </p:txBody>
      </p:sp>
    </p:spTree>
    <p:extLst>
      <p:ext uri="{BB962C8B-B14F-4D97-AF65-F5344CB8AC3E}">
        <p14:creationId xmlns:p14="http://schemas.microsoft.com/office/powerpoint/2010/main" val="2276770315"/>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TM03457475[[fn=Frame]]</Template>
  <TotalTime>3101</TotalTime>
  <Words>1471</Words>
  <Application>Microsoft Office PowerPoint</Application>
  <PresentationFormat>Widescreen</PresentationFormat>
  <Paragraphs>180</Paragraphs>
  <Slides>21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Aptos</vt:lpstr>
      <vt:lpstr>Corbel</vt:lpstr>
      <vt:lpstr>Wingdings 2</vt:lpstr>
      <vt:lpstr>Frame</vt:lpstr>
      <vt:lpstr>Our Planet, Our Legacy: Understanding Climate Change  U3A Wonthaggi  Session 2 29/4/2025</vt:lpstr>
      <vt:lpstr>Before we start …</vt:lpstr>
      <vt:lpstr>… sadly, it’s not a “big hoax” …</vt:lpstr>
      <vt:lpstr>… still, I’m not sure we are creating a better world, yet.    Nonetheless:</vt:lpstr>
      <vt:lpstr>Today </vt:lpstr>
      <vt:lpstr>Reflection on last week</vt:lpstr>
      <vt:lpstr>If not about action why are we here?</vt:lpstr>
      <vt:lpstr>Revised topics</vt:lpstr>
      <vt:lpstr>Outline </vt:lpstr>
      <vt:lpstr>John Di Stefano </vt:lpstr>
      <vt:lpstr>1. What is energy? A.  The ability to do work (any physical activity)  2. Energy can be converted from one form to another.  What are these forms?</vt:lpstr>
      <vt:lpstr>Outline </vt:lpstr>
      <vt:lpstr>The water cycle  - stocks (sources and sinks), versus  - flows (or fluxes)   - accounting analogy:  balance sheet versus P&amp;L</vt:lpstr>
      <vt:lpstr>“… the continuous movement of carbon, the most abundant element on the planet, through the oceans, land, atmosphere, fossil fuels and all life on Earth.”</vt:lpstr>
      <vt:lpstr>CO2:  bf 1911 &lt; 300 ppm  2002 = 365 ppm   2025 = 428 ppm  </vt:lpstr>
      <vt:lpstr>Methane CH4</vt:lpstr>
      <vt:lpstr>Outline </vt:lpstr>
      <vt:lpstr>CO2equivalent  or CO2e  - adding apples with oranges</vt:lpstr>
      <vt:lpstr>Outline </vt:lpstr>
      <vt:lpstr>IPCC 2023  Blue = cheap Red = costly</vt:lpstr>
      <vt:lpstr>Any final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Nugent</dc:creator>
  <cp:lastModifiedBy>Michael Nugent</cp:lastModifiedBy>
  <cp:revision>6</cp:revision>
  <dcterms:created xsi:type="dcterms:W3CDTF">2024-10-16T00:47:14Z</dcterms:created>
  <dcterms:modified xsi:type="dcterms:W3CDTF">2025-04-29T12:53:24Z</dcterms:modified>
</cp:coreProperties>
</file>